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1"/>
    <p:sldMasterId id="2147483677" r:id="rId2"/>
  </p:sldMasterIdLst>
  <p:notesMasterIdLst>
    <p:notesMasterId r:id="rId26"/>
  </p:notesMasterIdLst>
  <p:handoutMasterIdLst>
    <p:handoutMasterId r:id="rId27"/>
  </p:handoutMasterIdLst>
  <p:sldIdLst>
    <p:sldId id="258" r:id="rId3"/>
    <p:sldId id="259" r:id="rId4"/>
    <p:sldId id="341" r:id="rId5"/>
    <p:sldId id="337" r:id="rId6"/>
    <p:sldId id="338" r:id="rId7"/>
    <p:sldId id="339" r:id="rId8"/>
    <p:sldId id="340" r:id="rId9"/>
    <p:sldId id="331" r:id="rId10"/>
    <p:sldId id="357" r:id="rId11"/>
    <p:sldId id="333" r:id="rId12"/>
    <p:sldId id="334" r:id="rId13"/>
    <p:sldId id="356" r:id="rId14"/>
    <p:sldId id="342" r:id="rId15"/>
    <p:sldId id="349" r:id="rId16"/>
    <p:sldId id="325" r:id="rId17"/>
    <p:sldId id="322" r:id="rId18"/>
    <p:sldId id="324" r:id="rId19"/>
    <p:sldId id="358" r:id="rId20"/>
    <p:sldId id="365" r:id="rId21"/>
    <p:sldId id="274" r:id="rId22"/>
    <p:sldId id="353" r:id="rId23"/>
    <p:sldId id="364" r:id="rId24"/>
    <p:sldId id="319" r:id="rId25"/>
  </p:sldIdLst>
  <p:sldSz cx="9144000" cy="6858000" type="screen4x3"/>
  <p:notesSz cx="7099300" cy="10234613"/>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
          <p15:clr>
            <a:srgbClr val="A4A3A4"/>
          </p15:clr>
        </p15:guide>
        <p15:guide id="2" orient="horz" pos="3897">
          <p15:clr>
            <a:srgbClr val="A4A3A4"/>
          </p15:clr>
        </p15:guide>
        <p15:guide id="3" orient="horz" pos="825">
          <p15:clr>
            <a:srgbClr val="A4A3A4"/>
          </p15:clr>
        </p15:guide>
        <p15:guide id="4" orient="horz" pos="525">
          <p15:clr>
            <a:srgbClr val="A4A3A4"/>
          </p15:clr>
        </p15:guide>
        <p15:guide id="5" pos="4129">
          <p15:clr>
            <a:srgbClr val="A4A3A4"/>
          </p15:clr>
        </p15:guide>
        <p15:guide id="6" pos="2650">
          <p15:clr>
            <a:srgbClr val="A4A3A4"/>
          </p15:clr>
        </p15:guide>
        <p15:guide id="7" pos="307">
          <p15:clr>
            <a:srgbClr val="A4A3A4"/>
          </p15:clr>
        </p15:guide>
        <p15:guide id="8" pos="5359">
          <p15:clr>
            <a:srgbClr val="A4A3A4"/>
          </p15:clr>
        </p15:guide>
      </p15:sldGuideLst>
    </p:ext>
    <p:ext uri="{2D200454-40CA-4A62-9FC3-DE9A4176ACB9}">
      <p15:notesGuideLst xmlns:p15="http://schemas.microsoft.com/office/powerpoint/2012/main">
        <p15:guide id="1" orient="horz" pos="3224">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FFFFFF"/>
    <a:srgbClr val="414042"/>
    <a:srgbClr val="E5E5E5"/>
    <a:srgbClr val="E6E7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67" autoAdjust="0"/>
    <p:restoredTop sz="86041" autoAdjust="0"/>
  </p:normalViewPr>
  <p:slideViewPr>
    <p:cSldViewPr snapToGrid="0" snapToObjects="1" showGuides="1">
      <p:cViewPr varScale="1">
        <p:scale>
          <a:sx n="194" d="100"/>
          <a:sy n="194" d="100"/>
        </p:scale>
        <p:origin x="2552" y="192"/>
      </p:cViewPr>
      <p:guideLst>
        <p:guide orient="horz" pos="18"/>
        <p:guide orient="horz" pos="3897"/>
        <p:guide orient="horz" pos="825"/>
        <p:guide orient="horz" pos="525"/>
        <p:guide pos="4129"/>
        <p:guide pos="2650"/>
        <p:guide pos="307"/>
        <p:guide pos="5359"/>
      </p:guideLst>
    </p:cSldViewPr>
  </p:slideViewPr>
  <p:outlineViewPr>
    <p:cViewPr>
      <p:scale>
        <a:sx n="33" d="100"/>
        <a:sy n="33" d="100"/>
      </p:scale>
      <p:origin x="0" y="10744"/>
    </p:cViewPr>
  </p:outlineViewPr>
  <p:notesTextViewPr>
    <p:cViewPr>
      <p:scale>
        <a:sx n="100" d="100"/>
        <a:sy n="100" d="100"/>
      </p:scale>
      <p:origin x="0" y="0"/>
    </p:cViewPr>
  </p:notesTextViewPr>
  <p:sorterViewPr>
    <p:cViewPr>
      <p:scale>
        <a:sx n="132" d="100"/>
        <a:sy n="132" d="100"/>
      </p:scale>
      <p:origin x="0" y="0"/>
    </p:cViewPr>
  </p:sorterViewPr>
  <p:notesViewPr>
    <p:cSldViewPr snapToGrid="0" snapToObjects="1" showGuides="1">
      <p:cViewPr varScale="1">
        <p:scale>
          <a:sx n="112" d="100"/>
          <a:sy n="112" d="100"/>
        </p:scale>
        <p:origin x="-3568" y="-120"/>
      </p:cViewPr>
      <p:guideLst>
        <p:guide orient="horz" pos="3224"/>
        <p:guide pos="223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da-DK" dirty="0"/>
          </a:p>
        </p:txBody>
      </p:sp>
      <p:sp>
        <p:nvSpPr>
          <p:cNvPr id="3" name="Date Placeholder 2"/>
          <p:cNvSpPr>
            <a:spLocks noGrp="1"/>
          </p:cNvSpPr>
          <p:nvPr>
            <p:ph type="dt" sz="quarter" idx="1"/>
          </p:nvPr>
        </p:nvSpPr>
        <p:spPr>
          <a:xfrm>
            <a:off x="4021294" y="0"/>
            <a:ext cx="3076363" cy="511731"/>
          </a:xfrm>
          <a:prstGeom prst="rect">
            <a:avLst/>
          </a:prstGeom>
        </p:spPr>
        <p:txBody>
          <a:bodyPr vert="horz" lIns="99048" tIns="49524" rIns="99048" bIns="49524" rtlCol="0"/>
          <a:lstStyle>
            <a:lvl1pPr algn="r">
              <a:defRPr sz="1300"/>
            </a:lvl1pPr>
          </a:lstStyle>
          <a:p>
            <a:fld id="{87D203DC-E5E8-46A3-A040-E07504C43C31}" type="datetimeFigureOut">
              <a:rPr lang="da-DK" smtClean="0"/>
              <a:pPr/>
              <a:t>09/05/2018</a:t>
            </a:fld>
            <a:endParaRPr lang="da-DK" dirty="0"/>
          </a:p>
        </p:txBody>
      </p:sp>
    </p:spTree>
    <p:extLst>
      <p:ext uri="{BB962C8B-B14F-4D97-AF65-F5344CB8AC3E}">
        <p14:creationId xmlns:p14="http://schemas.microsoft.com/office/powerpoint/2010/main" val="23737477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575" cy="511175"/>
          </a:xfrm>
          <a:prstGeom prst="rect">
            <a:avLst/>
          </a:prstGeom>
        </p:spPr>
        <p:txBody>
          <a:bodyPr vert="horz" lIns="91440" tIns="45720" rIns="91440" bIns="45720" rtlCol="0"/>
          <a:lstStyle>
            <a:lvl1pPr algn="l">
              <a:defRPr sz="1200"/>
            </a:lvl1pPr>
          </a:lstStyle>
          <a:p>
            <a:endParaRPr lang="da-DK" dirty="0"/>
          </a:p>
        </p:txBody>
      </p:sp>
      <p:sp>
        <p:nvSpPr>
          <p:cNvPr id="3" name="Date Placeholder 2"/>
          <p:cNvSpPr>
            <a:spLocks noGrp="1"/>
          </p:cNvSpPr>
          <p:nvPr>
            <p:ph type="dt" idx="1"/>
          </p:nvPr>
        </p:nvSpPr>
        <p:spPr>
          <a:xfrm>
            <a:off x="4021138" y="0"/>
            <a:ext cx="3076575" cy="511175"/>
          </a:xfrm>
          <a:prstGeom prst="rect">
            <a:avLst/>
          </a:prstGeom>
        </p:spPr>
        <p:txBody>
          <a:bodyPr vert="horz" lIns="91440" tIns="45720" rIns="91440" bIns="45720" rtlCol="0"/>
          <a:lstStyle>
            <a:lvl1pPr algn="r">
              <a:defRPr sz="1200"/>
            </a:lvl1pPr>
          </a:lstStyle>
          <a:p>
            <a:fld id="{A1C4BB8D-33F9-4414-8522-F9D67492D5D0}" type="datetimeFigureOut">
              <a:rPr lang="da-DK" smtClean="0"/>
              <a:pPr/>
              <a:t>09/05/2018</a:t>
            </a:fld>
            <a:endParaRPr lang="da-DK" dirty="0"/>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1440" tIns="45720" rIns="91440" bIns="45720" rtlCol="0" anchor="ctr"/>
          <a:lstStyle/>
          <a:p>
            <a:endParaRPr lang="da-DK" dirty="0"/>
          </a:p>
        </p:txBody>
      </p:sp>
      <p:sp>
        <p:nvSpPr>
          <p:cNvPr id="5" name="Notes Placeholder 4"/>
          <p:cNvSpPr>
            <a:spLocks noGrp="1"/>
          </p:cNvSpPr>
          <p:nvPr>
            <p:ph type="body" sz="quarter" idx="3"/>
          </p:nvPr>
        </p:nvSpPr>
        <p:spPr>
          <a:xfrm>
            <a:off x="709613" y="4860925"/>
            <a:ext cx="5680075" cy="4605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6" name="Footer Placeholder 5"/>
          <p:cNvSpPr>
            <a:spLocks noGrp="1"/>
          </p:cNvSpPr>
          <p:nvPr>
            <p:ph type="ftr" sz="quarter" idx="4"/>
          </p:nvPr>
        </p:nvSpPr>
        <p:spPr>
          <a:xfrm>
            <a:off x="0" y="9721850"/>
            <a:ext cx="3076575" cy="511175"/>
          </a:xfrm>
          <a:prstGeom prst="rect">
            <a:avLst/>
          </a:prstGeom>
        </p:spPr>
        <p:txBody>
          <a:bodyPr vert="horz" lIns="91440" tIns="45720" rIns="91440" bIns="45720" rtlCol="0" anchor="b"/>
          <a:lstStyle>
            <a:lvl1pPr algn="l">
              <a:defRPr sz="1200"/>
            </a:lvl1pPr>
          </a:lstStyle>
          <a:p>
            <a:endParaRPr lang="da-DK" dirty="0"/>
          </a:p>
        </p:txBody>
      </p:sp>
      <p:sp>
        <p:nvSpPr>
          <p:cNvPr id="7" name="Slide Number Placeholder 6"/>
          <p:cNvSpPr>
            <a:spLocks noGrp="1"/>
          </p:cNvSpPr>
          <p:nvPr>
            <p:ph type="sldNum" sz="quarter" idx="5"/>
          </p:nvPr>
        </p:nvSpPr>
        <p:spPr>
          <a:xfrm>
            <a:off x="4021138" y="9721850"/>
            <a:ext cx="3076575" cy="511175"/>
          </a:xfrm>
          <a:prstGeom prst="rect">
            <a:avLst/>
          </a:prstGeom>
        </p:spPr>
        <p:txBody>
          <a:bodyPr vert="horz" lIns="91440" tIns="45720" rIns="91440" bIns="45720" rtlCol="0" anchor="b"/>
          <a:lstStyle>
            <a:lvl1pPr algn="r">
              <a:defRPr sz="1200"/>
            </a:lvl1pPr>
          </a:lstStyle>
          <a:p>
            <a:fld id="{175B66A5-EFFE-4AF9-9C93-60DEA3DD411E}" type="slidenum">
              <a:rPr lang="da-DK" smtClean="0"/>
              <a:pPr/>
              <a:t>‹#›</a:t>
            </a:fld>
            <a:endParaRPr lang="da-DK" dirty="0"/>
          </a:p>
        </p:txBody>
      </p:sp>
    </p:spTree>
    <p:extLst>
      <p:ext uri="{BB962C8B-B14F-4D97-AF65-F5344CB8AC3E}">
        <p14:creationId xmlns:p14="http://schemas.microsoft.com/office/powerpoint/2010/main" val="2284713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solidFill>
                <a:schemeClr val="bg1"/>
              </a:solidFill>
            </a:endParaRPr>
          </a:p>
        </p:txBody>
      </p:sp>
      <p:sp>
        <p:nvSpPr>
          <p:cNvPr id="4" name="Slide Number Placeholder 3"/>
          <p:cNvSpPr>
            <a:spLocks noGrp="1"/>
          </p:cNvSpPr>
          <p:nvPr>
            <p:ph type="sldNum" sz="quarter" idx="10"/>
          </p:nvPr>
        </p:nvSpPr>
        <p:spPr/>
        <p:txBody>
          <a:bodyPr/>
          <a:lstStyle/>
          <a:p>
            <a:fld id="{44A71E1E-0A17-DF49-B882-288F0B442695}"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Business process discussion needed regarding permissions</a:t>
            </a:r>
          </a:p>
        </p:txBody>
      </p:sp>
      <p:sp>
        <p:nvSpPr>
          <p:cNvPr id="4" name="Slide Number Placeholder 3"/>
          <p:cNvSpPr>
            <a:spLocks noGrp="1"/>
          </p:cNvSpPr>
          <p:nvPr>
            <p:ph type="sldNum" sz="quarter" idx="10"/>
          </p:nvPr>
        </p:nvSpPr>
        <p:spPr/>
        <p:txBody>
          <a:bodyPr/>
          <a:lstStyle/>
          <a:p>
            <a:fld id="{44A71E1E-0A17-DF49-B882-288F0B442695}"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lvl="1" indent="0">
              <a:buNone/>
            </a:pPr>
            <a:r>
              <a:rPr lang="en-US" b="1" dirty="0"/>
              <a:t>Statuses</a:t>
            </a:r>
          </a:p>
          <a:p>
            <a:pPr marL="285750" lvl="1"/>
            <a:r>
              <a:rPr lang="en-US" sz="1600" dirty="0"/>
              <a:t>user only sees statuses to which they have permission to update</a:t>
            </a:r>
          </a:p>
          <a:p>
            <a:pPr marL="285750" lvl="1"/>
            <a:r>
              <a:rPr lang="en-US" sz="1600" dirty="0"/>
              <a:t>workflow set so product page can flow through system as intended</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While editing a product page, the </a:t>
            </a:r>
            <a:r>
              <a:rPr lang="en-US" b="1" dirty="0"/>
              <a:t>statuses available will be enforced based on the intended status flow and permissions assigned</a:t>
            </a:r>
            <a:r>
              <a:rPr lang="en-US" dirty="0"/>
              <a:t>.</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  Changing the status of the page from the search screen will still prompt the user to confirm the status change. When selecting the status of 'In Production' from the search screen, the user will be asked to confirm the publish of the product page.</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dirty="0"/>
              <a:t>A status change from the edit screen is a two step process now where the user will select the new status then click SAVE to save the changes. When selecting the status of 'In Production' from the edit screen will prompt the user with an informational message that saving this page with a status of 'In Production' will publish this product page to the Public Web Site.</a:t>
            </a:r>
          </a:p>
        </p:txBody>
      </p:sp>
      <p:sp>
        <p:nvSpPr>
          <p:cNvPr id="4" name="Slide Number Placeholder 3"/>
          <p:cNvSpPr>
            <a:spLocks noGrp="1"/>
          </p:cNvSpPr>
          <p:nvPr>
            <p:ph type="sldNum" sz="quarter" idx="10"/>
          </p:nvPr>
        </p:nvSpPr>
        <p:spPr/>
        <p:txBody>
          <a:bodyPr/>
          <a:lstStyle/>
          <a:p>
            <a:fld id="{44A71E1E-0A17-DF49-B882-288F0B442695}"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1" dirty="0"/>
          </a:p>
        </p:txBody>
      </p:sp>
      <p:sp>
        <p:nvSpPr>
          <p:cNvPr id="4" name="Slide Number Placeholder 3"/>
          <p:cNvSpPr>
            <a:spLocks noGrp="1"/>
          </p:cNvSpPr>
          <p:nvPr>
            <p:ph type="sldNum" sz="quarter" idx="10"/>
          </p:nvPr>
        </p:nvSpPr>
        <p:spPr/>
        <p:txBody>
          <a:bodyPr/>
          <a:lstStyle/>
          <a:p>
            <a:fld id="{175B66A5-EFFE-4AF9-9C93-60DEA3DD411E}" type="slidenum">
              <a:rPr lang="da-DK" smtClean="0">
                <a:solidFill>
                  <a:prstClr val="black"/>
                </a:solidFill>
                <a:latin typeface="Calibri"/>
              </a:rPr>
              <a:pPr/>
              <a:t>12</a:t>
            </a:fld>
            <a:endParaRPr lang="da-DK" dirty="0">
              <a:solidFill>
                <a:prstClr val="black"/>
              </a:solidFill>
              <a:latin typeface="Calibri"/>
            </a:endParaRPr>
          </a:p>
        </p:txBody>
      </p:sp>
    </p:spTree>
    <p:extLst>
      <p:ext uri="{BB962C8B-B14F-4D97-AF65-F5344CB8AC3E}">
        <p14:creationId xmlns:p14="http://schemas.microsoft.com/office/powerpoint/2010/main" val="25675443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44A71E1E-0A17-DF49-B882-288F0B442695}" type="slidenum">
              <a:rPr lang="en-US" smtClean="0">
                <a:solidFill>
                  <a:prstClr val="black"/>
                </a:solidFill>
                <a:latin typeface="Calibri"/>
              </a:rPr>
              <a:pPr/>
              <a:t>13</a:t>
            </a:fld>
            <a:endParaRPr lang="en-US" dirty="0">
              <a:solidFill>
                <a:prstClr val="black"/>
              </a:solidFill>
              <a:latin typeface="Calibri"/>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Contact IT Support if you need assistance to update browser.</a:t>
            </a:r>
          </a:p>
          <a:p>
            <a:endParaRPr lang="en-US" dirty="0"/>
          </a:p>
          <a:p>
            <a:r>
              <a:rPr lang="en-US" dirty="0"/>
              <a:t>The latest Chrome browser is supported, but has not been tested.</a:t>
            </a:r>
            <a:endParaRPr lang="en-US" sz="1400" b="1"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175B66A5-EFFE-4AF9-9C93-60DEA3DD411E}" type="slidenum">
              <a:rPr lang="da-DK" smtClean="0">
                <a:solidFill>
                  <a:prstClr val="black"/>
                </a:solidFill>
                <a:latin typeface="Calibri"/>
              </a:rPr>
              <a:pPr/>
              <a:t>14</a:t>
            </a:fld>
            <a:endParaRPr lang="da-DK" dirty="0">
              <a:solidFill>
                <a:prstClr val="black"/>
              </a:solidFill>
              <a:latin typeface="Calibri"/>
            </a:endParaRPr>
          </a:p>
        </p:txBody>
      </p:sp>
    </p:spTree>
    <p:extLst>
      <p:ext uri="{BB962C8B-B14F-4D97-AF65-F5344CB8AC3E}">
        <p14:creationId xmlns:p14="http://schemas.microsoft.com/office/powerpoint/2010/main" val="25675443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400" b="1" dirty="0"/>
          </a:p>
        </p:txBody>
      </p:sp>
      <p:sp>
        <p:nvSpPr>
          <p:cNvPr id="4" name="Slide Number Placeholder 3"/>
          <p:cNvSpPr>
            <a:spLocks noGrp="1"/>
          </p:cNvSpPr>
          <p:nvPr>
            <p:ph type="sldNum" sz="quarter" idx="10"/>
          </p:nvPr>
        </p:nvSpPr>
        <p:spPr/>
        <p:txBody>
          <a:bodyPr/>
          <a:lstStyle/>
          <a:p>
            <a:fld id="{44A71E1E-0A17-DF49-B882-288F0B442695}"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A71E1E-0A17-DF49-B882-288F0B442695}"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Descriptor still required for save!!!!</a:t>
            </a:r>
          </a:p>
          <a:p>
            <a:endParaRPr lang="en-US" dirty="0"/>
          </a:p>
          <a:p>
            <a:r>
              <a:rPr lang="en-US" b="1" dirty="0"/>
              <a:t>Box defaults to unselected</a:t>
            </a:r>
          </a:p>
          <a:p>
            <a:endParaRPr lang="en-US" dirty="0"/>
          </a:p>
          <a:p>
            <a:r>
              <a:rPr lang="en-US" b="1" dirty="0"/>
              <a:t>Message displayed:</a:t>
            </a:r>
          </a:p>
          <a:p>
            <a:pPr marL="0" marR="0" lvl="1" indent="0" algn="l" defTabSz="914400" rtl="0" eaLnBrk="1" fontAlgn="auto" latinLnBrk="0" hangingPunct="1">
              <a:lnSpc>
                <a:spcPct val="100000"/>
              </a:lnSpc>
              <a:spcBef>
                <a:spcPts val="0"/>
              </a:spcBef>
              <a:spcAft>
                <a:spcPts val="0"/>
              </a:spcAft>
              <a:buClrTx/>
              <a:buSzTx/>
              <a:buFontTx/>
              <a:buNone/>
              <a:tabLst/>
              <a:defRPr/>
            </a:pPr>
            <a:r>
              <a:rPr lang="en-US" dirty="0"/>
              <a:t>You have indicated that the Intended Use Statement is NOT required. Any text entered into the Intended Use Statement box will not be published to the public web site when the status of this EPL is set to In Production.</a:t>
            </a:r>
          </a:p>
          <a:p>
            <a:endParaRPr lang="en-US" dirty="0"/>
          </a:p>
        </p:txBody>
      </p:sp>
      <p:sp>
        <p:nvSpPr>
          <p:cNvPr id="4" name="Slide Number Placeholder 3"/>
          <p:cNvSpPr>
            <a:spLocks noGrp="1"/>
          </p:cNvSpPr>
          <p:nvPr>
            <p:ph type="sldNum" sz="quarter" idx="10"/>
          </p:nvPr>
        </p:nvSpPr>
        <p:spPr/>
        <p:txBody>
          <a:bodyPr/>
          <a:lstStyle/>
          <a:p>
            <a:fld id="{44A71E1E-0A17-DF49-B882-288F0B442695}"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b="1" dirty="0"/>
              <a:t>Site Preview </a:t>
            </a:r>
          </a:p>
          <a:p>
            <a:pPr marL="0" marR="0" lvl="1" indent="0" algn="l" defTabSz="914400" rtl="0" eaLnBrk="1" fontAlgn="auto" latinLnBrk="0" hangingPunct="1">
              <a:lnSpc>
                <a:spcPct val="100000"/>
              </a:lnSpc>
              <a:spcBef>
                <a:spcPts val="0"/>
              </a:spcBef>
              <a:spcAft>
                <a:spcPts val="0"/>
              </a:spcAft>
              <a:buClrTx/>
              <a:buSzTx/>
              <a:buFontTx/>
              <a:buNone/>
              <a:tabLst/>
              <a:defRPr/>
            </a:pPr>
            <a:r>
              <a:rPr lang="en-US" dirty="0"/>
              <a:t>Users are still able to preview the product page using the Site Preview link. This site preview is now connected to the website so that changes made to the website display will also be reflected in the Site Preview in WPCM. The Site Preview URL is different now, so users may need to update any bookmarks to specific page previews.</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1" indent="0" algn="l" defTabSz="914400" rtl="0" eaLnBrk="1" fontAlgn="auto" latinLnBrk="0" hangingPunct="1">
              <a:lnSpc>
                <a:spcPct val="100000"/>
              </a:lnSpc>
              <a:spcBef>
                <a:spcPts val="0"/>
              </a:spcBef>
              <a:spcAft>
                <a:spcPts val="0"/>
              </a:spcAft>
              <a:buClrTx/>
              <a:buSzTx/>
              <a:buFontTx/>
              <a:buNone/>
              <a:tabLst/>
              <a:defRPr/>
            </a:pPr>
            <a:r>
              <a:rPr lang="en-US" dirty="0"/>
              <a:t>The extra 'Printable' button was removed, but the functionality is still contained within the application. Historically, there was a Printable button to display the product page with an expanded view of the content (accordions open, stacked tabs, </a:t>
            </a:r>
            <a:r>
              <a:rPr lang="en-US" dirty="0" err="1"/>
              <a:t>etc</a:t>
            </a:r>
            <a:r>
              <a:rPr lang="en-US" dirty="0"/>
              <a:t>). In this new version and going forward in the application, if a user chooses to print the Site Preview from the browser, the system will automatically create the printable view with the product information presented in a way that can be printed and routed for approval. </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1" indent="0" algn="l" defTabSz="914400" rtl="0" eaLnBrk="1" fontAlgn="auto" latinLnBrk="0" hangingPunct="1">
              <a:lnSpc>
                <a:spcPct val="100000"/>
              </a:lnSpc>
              <a:spcBef>
                <a:spcPts val="0"/>
              </a:spcBef>
              <a:spcAft>
                <a:spcPts val="0"/>
              </a:spcAft>
              <a:buClrTx/>
              <a:buSzTx/>
              <a:buFontTx/>
              <a:buNone/>
              <a:tabLst/>
              <a:defRPr/>
            </a:pPr>
            <a:r>
              <a:rPr lang="en-US" dirty="0"/>
              <a:t>Another important enhancement to the Site Preview was to open the preview capabilities to other users. Just because a user doesn't have permission assigned to access WPCM doesn't mean he or she cannot see the Site Preview of the product page before it is published. If a user creates a page in WPCM, the </a:t>
            </a:r>
            <a:r>
              <a:rPr lang="en-US" dirty="0" err="1"/>
              <a:t>url</a:t>
            </a:r>
            <a:r>
              <a:rPr lang="en-US" dirty="0"/>
              <a:t> for that Site Preview can be emailed to others for feedback before approving or publishing the page to the website. As long as users can sign in to applications through our CAS system, they should be able to view the Site Preview at any time. </a:t>
            </a:r>
            <a:endParaRPr lang="en-US" sz="1400" b="1" dirty="0"/>
          </a:p>
        </p:txBody>
      </p:sp>
      <p:sp>
        <p:nvSpPr>
          <p:cNvPr id="4" name="Slide Number Placeholder 3"/>
          <p:cNvSpPr>
            <a:spLocks noGrp="1"/>
          </p:cNvSpPr>
          <p:nvPr>
            <p:ph type="sldNum" sz="quarter" idx="10"/>
          </p:nvPr>
        </p:nvSpPr>
        <p:spPr/>
        <p:txBody>
          <a:bodyPr/>
          <a:lstStyle/>
          <a:p>
            <a:fld id="{44A71E1E-0A17-DF49-B882-288F0B442695}" type="slidenum">
              <a:rPr lang="en-US" smtClean="0"/>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A71E1E-0A17-DF49-B882-288F0B442695}" type="slidenum">
              <a:rPr lang="en-US" smtClean="0"/>
              <a:pPr/>
              <a:t>19</a:t>
            </a:fld>
            <a:endParaRPr lang="en-US" dirty="0"/>
          </a:p>
        </p:txBody>
      </p:sp>
    </p:spTree>
    <p:extLst>
      <p:ext uri="{BB962C8B-B14F-4D97-AF65-F5344CB8AC3E}">
        <p14:creationId xmlns:p14="http://schemas.microsoft.com/office/powerpoint/2010/main" val="12437842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44A71E1E-0A17-DF49-B882-288F0B442695}"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A71E1E-0A17-DF49-B882-288F0B442695}" type="slidenum">
              <a:rPr lang="en-US" smtClean="0"/>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A71E1E-0A17-DF49-B882-288F0B442695}" type="slidenum">
              <a:rPr lang="en-US" smtClean="0">
                <a:solidFill>
                  <a:prstClr val="black"/>
                </a:solidFill>
                <a:latin typeface="Calibri"/>
              </a:rPr>
              <a:pPr/>
              <a:t>21</a:t>
            </a:fld>
            <a:endParaRPr lang="en-US" dirty="0">
              <a:solidFill>
                <a:prstClr val="black"/>
              </a:solidFill>
              <a:latin typeface="Calibri"/>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75B66A5-EFFE-4AF9-9C93-60DEA3DD411E}" type="slidenum">
              <a:rPr lang="da-DK" smtClean="0"/>
              <a:pPr/>
              <a:t>22</a:t>
            </a:fld>
            <a:endParaRPr lang="da-DK" dirty="0"/>
          </a:p>
        </p:txBody>
      </p:sp>
    </p:spTree>
    <p:extLst>
      <p:ext uri="{BB962C8B-B14F-4D97-AF65-F5344CB8AC3E}">
        <p14:creationId xmlns:p14="http://schemas.microsoft.com/office/powerpoint/2010/main" val="12705809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b="0" dirty="0"/>
              <a:t>The functionality is generally the same with a few enhancements and bug fixes addressed. </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b="0" dirty="0"/>
          </a:p>
          <a:p>
            <a:pPr marL="0" marR="0" lvl="1" indent="0" algn="l" defTabSz="914400" rtl="0" eaLnBrk="1" fontAlgn="auto" latinLnBrk="0" hangingPunct="1">
              <a:lnSpc>
                <a:spcPct val="100000"/>
              </a:lnSpc>
              <a:spcBef>
                <a:spcPts val="0"/>
              </a:spcBef>
              <a:spcAft>
                <a:spcPts val="0"/>
              </a:spcAft>
              <a:buClrTx/>
              <a:buSzTx/>
              <a:buFontTx/>
              <a:buNone/>
              <a:tabLst/>
              <a:defRPr/>
            </a:pPr>
            <a:r>
              <a:rPr lang="en-US" b="1" dirty="0"/>
              <a:t>Resources</a:t>
            </a:r>
          </a:p>
          <a:p>
            <a:pPr marL="0" marR="0" lvl="1" indent="0" algn="l" defTabSz="914400" rtl="0" eaLnBrk="1" fontAlgn="auto" latinLnBrk="0" hangingPunct="1">
              <a:lnSpc>
                <a:spcPct val="100000"/>
              </a:lnSpc>
              <a:spcBef>
                <a:spcPts val="0"/>
              </a:spcBef>
              <a:spcAft>
                <a:spcPts val="0"/>
              </a:spcAft>
              <a:buClrTx/>
              <a:buSzTx/>
              <a:buFontTx/>
              <a:buNone/>
              <a:tabLst/>
              <a:defRPr/>
            </a:pPr>
            <a:r>
              <a:rPr lang="en-US" dirty="0"/>
              <a:t>The design and layout for this section saw many enhancements in this version. Instead of side by side areas for the available resources and resources in use sections, these areas are stacked with Available Resources area atop the Used Resources area. Each area was expanded to allow for better visibility of the resource metadata as well as prepare for future enhancement requests for the application to show more metadata and thumbnails per resource.  </a:t>
            </a:r>
          </a:p>
          <a:p>
            <a:pPr marL="0" marR="0" lvl="1" indent="0" algn="l" defTabSz="914400" rtl="0" eaLnBrk="1" fontAlgn="auto" latinLnBrk="0" hangingPunct="1">
              <a:lnSpc>
                <a:spcPct val="100000"/>
              </a:lnSpc>
              <a:spcBef>
                <a:spcPts val="0"/>
              </a:spcBef>
              <a:spcAft>
                <a:spcPts val="0"/>
              </a:spcAft>
              <a:buClrTx/>
              <a:buSzTx/>
              <a:buFontTx/>
              <a:buNone/>
              <a:tabLst/>
              <a:defRPr/>
            </a:pPr>
            <a:r>
              <a:rPr lang="en-US" dirty="0"/>
              <a:t>Click 'Add Resource' or 'Remove Resource' links to move each resource back and forth between the the Available Resources and Used Resources areas. If a resource was previously attached to a product page (moved to the ‘Used Resources’ area) and it is no longer available to be displayed on the website, the system will visually indicate when the resource in use is no longer available, and users will need to remove the resource from the page to continue. </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1" indent="0" algn="l" defTabSz="914400" rtl="0" eaLnBrk="1" fontAlgn="auto" latinLnBrk="0" hangingPunct="1">
              <a:lnSpc>
                <a:spcPct val="100000"/>
              </a:lnSpc>
              <a:spcBef>
                <a:spcPts val="0"/>
              </a:spcBef>
              <a:spcAft>
                <a:spcPts val="0"/>
              </a:spcAft>
              <a:buClrTx/>
              <a:buSzTx/>
              <a:buFontTx/>
              <a:buNone/>
              <a:tabLst/>
              <a:defRPr/>
            </a:pPr>
            <a:r>
              <a:rPr lang="en-US" b="1" dirty="0"/>
              <a:t>Special Characters</a:t>
            </a:r>
          </a:p>
          <a:p>
            <a:pPr marL="0" marR="0" lvl="1" indent="0" algn="l" defTabSz="914400" rtl="0" eaLnBrk="1" fontAlgn="auto" latinLnBrk="0" hangingPunct="1">
              <a:lnSpc>
                <a:spcPct val="100000"/>
              </a:lnSpc>
              <a:spcBef>
                <a:spcPts val="0"/>
              </a:spcBef>
              <a:spcAft>
                <a:spcPts val="0"/>
              </a:spcAft>
              <a:buClrTx/>
              <a:buSzTx/>
              <a:buFontTx/>
              <a:buNone/>
              <a:tabLst/>
              <a:defRPr/>
            </a:pPr>
            <a:r>
              <a:rPr lang="en-US" dirty="0"/>
              <a:t>Special characters are coded in a more standardized way in this version using UTF-8 encoding that will allow expansion when other languages and special characters are needed for the website product pages. Users will see the </a:t>
            </a:r>
            <a:r>
              <a:rPr lang="en-US" dirty="0" err="1"/>
              <a:t>Ω</a:t>
            </a:r>
            <a:r>
              <a:rPr lang="en-US" dirty="0"/>
              <a:t> (omega) symbol as the special character indictor in more places within the application, and this selection can be utilized as users type text within certain fields. While this special character selector is not present in each cell of the specifications table, users can still copy and paste these characters into each specification cell, and in cases where the character may not be entered into the appropriate location within the text, users can cut and paste these symbols appropriately. </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1" indent="0" algn="l" defTabSz="914400" rtl="0" eaLnBrk="1" fontAlgn="auto" latinLnBrk="0" hangingPunct="1">
              <a:lnSpc>
                <a:spcPct val="100000"/>
              </a:lnSpc>
              <a:spcBef>
                <a:spcPts val="0"/>
              </a:spcBef>
              <a:spcAft>
                <a:spcPts val="0"/>
              </a:spcAft>
              <a:buClrTx/>
              <a:buSzTx/>
              <a:buFontTx/>
              <a:buNone/>
              <a:tabLst/>
              <a:defRPr/>
            </a:pPr>
            <a:r>
              <a:rPr lang="en-US" b="1" dirty="0"/>
              <a:t>Search</a:t>
            </a:r>
          </a:p>
          <a:p>
            <a:pPr marL="0" marR="0" lvl="1" indent="0" algn="l" defTabSz="914400" rtl="0" eaLnBrk="1" fontAlgn="auto" latinLnBrk="0" hangingPunct="1">
              <a:lnSpc>
                <a:spcPct val="100000"/>
              </a:lnSpc>
              <a:spcBef>
                <a:spcPts val="0"/>
              </a:spcBef>
              <a:spcAft>
                <a:spcPts val="0"/>
              </a:spcAft>
              <a:buClrTx/>
              <a:buSzTx/>
              <a:buFontTx/>
              <a:buNone/>
              <a:tabLst/>
              <a:defRPr/>
            </a:pPr>
            <a:r>
              <a:rPr lang="en-US" dirty="0"/>
              <a:t>There were search enhancements for this release to include more of a filter capacity. Users will notice the search results narrowing as they type product names within the search field. The filters are cumulative, so choosing a combination of search criteria will continue to narrow the returned results. There is also a progress indicator in the upper-right hand corner of the search area to show when a search is in process. Enhancing the search capabilities for this release also helped to solve some of the unexpected search results sometimes encountered in previous versions.</a:t>
            </a:r>
          </a:p>
        </p:txBody>
      </p:sp>
      <p:sp>
        <p:nvSpPr>
          <p:cNvPr id="4" name="Slide Number Placeholder 3"/>
          <p:cNvSpPr>
            <a:spLocks noGrp="1"/>
          </p:cNvSpPr>
          <p:nvPr>
            <p:ph type="sldNum" sz="quarter" idx="10"/>
          </p:nvPr>
        </p:nvSpPr>
        <p:spPr/>
        <p:txBody>
          <a:bodyPr/>
          <a:lstStyle/>
          <a:p>
            <a:fld id="{175B66A5-EFFE-4AF9-9C93-60DEA3DD411E}" type="slidenum">
              <a:rPr lang="da-DK" smtClean="0"/>
              <a:pPr/>
              <a:t>23</a:t>
            </a:fld>
            <a:endParaRPr lang="da-DK" dirty="0"/>
          </a:p>
        </p:txBody>
      </p:sp>
    </p:spTree>
    <p:extLst>
      <p:ext uri="{BB962C8B-B14F-4D97-AF65-F5344CB8AC3E}">
        <p14:creationId xmlns:p14="http://schemas.microsoft.com/office/powerpoint/2010/main" val="34878442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mj-lt"/>
              <a:buAutoNum type="arabicPeriod"/>
            </a:pPr>
            <a:r>
              <a:rPr lang="en-US" b="0" dirty="0"/>
              <a:t>Live System</a:t>
            </a:r>
            <a:endParaRPr lang="en-US" sz="1600" b="0" dirty="0"/>
          </a:p>
          <a:p>
            <a:pPr>
              <a:buFont typeface="+mj-lt"/>
              <a:buAutoNum type="arabicPeriod"/>
            </a:pPr>
            <a:r>
              <a:rPr lang="en-US" sz="1600" b="0" dirty="0"/>
              <a:t>US</a:t>
            </a:r>
            <a:r>
              <a:rPr lang="en-US" sz="1600" b="0" baseline="0" dirty="0"/>
              <a:t> and Canada pages same as today</a:t>
            </a:r>
          </a:p>
          <a:p>
            <a:pPr>
              <a:buFont typeface="+mj-lt"/>
              <a:buAutoNum type="arabicPeriod"/>
            </a:pPr>
            <a:r>
              <a:rPr lang="en-US" sz="1600" b="0" baseline="0" dirty="0"/>
              <a:t>EU pages will post to the EU website</a:t>
            </a:r>
            <a:endParaRPr lang="en-US" b="1" dirty="0"/>
          </a:p>
        </p:txBody>
      </p:sp>
      <p:sp>
        <p:nvSpPr>
          <p:cNvPr id="4" name="Slide Number Placeholder 3"/>
          <p:cNvSpPr>
            <a:spLocks noGrp="1"/>
          </p:cNvSpPr>
          <p:nvPr>
            <p:ph type="sldNum" sz="quarter" idx="10"/>
          </p:nvPr>
        </p:nvSpPr>
        <p:spPr/>
        <p:txBody>
          <a:bodyPr/>
          <a:lstStyle/>
          <a:p>
            <a:fld id="{44A71E1E-0A17-DF49-B882-288F0B442695}" type="slidenum">
              <a:rPr lang="en-US" smtClean="0">
                <a:solidFill>
                  <a:prstClr val="black"/>
                </a:solidFill>
                <a:latin typeface="Calibri"/>
              </a:rPr>
              <a:pPr/>
              <a:t>3</a:t>
            </a:fld>
            <a:endParaRPr lang="en-US" dirty="0">
              <a:solidFill>
                <a:prstClr val="black"/>
              </a:solidFill>
              <a:latin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mj-lt"/>
              <a:buNone/>
            </a:pPr>
            <a:endParaRPr lang="en-US" sz="1600" dirty="0"/>
          </a:p>
        </p:txBody>
      </p:sp>
      <p:sp>
        <p:nvSpPr>
          <p:cNvPr id="4" name="Slide Number Placeholder 3"/>
          <p:cNvSpPr>
            <a:spLocks noGrp="1"/>
          </p:cNvSpPr>
          <p:nvPr>
            <p:ph type="sldNum" sz="quarter" idx="10"/>
          </p:nvPr>
        </p:nvSpPr>
        <p:spPr/>
        <p:txBody>
          <a:bodyPr/>
          <a:lstStyle/>
          <a:p>
            <a:fld id="{44A71E1E-0A17-DF49-B882-288F0B442695}" type="slidenum">
              <a:rPr lang="en-US" smtClean="0">
                <a:solidFill>
                  <a:prstClr val="black"/>
                </a:solidFill>
                <a:latin typeface="Calibri"/>
              </a:rPr>
              <a:pPr/>
              <a:t>4</a:t>
            </a:fld>
            <a:endParaRPr lang="en-US" dirty="0">
              <a:solidFill>
                <a:prstClr val="black"/>
              </a:solidFill>
              <a:latin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mj-lt"/>
              <a:buNone/>
            </a:pPr>
            <a:endParaRPr lang="en-US" sz="1600" dirty="0"/>
          </a:p>
        </p:txBody>
      </p:sp>
      <p:sp>
        <p:nvSpPr>
          <p:cNvPr id="4" name="Slide Number Placeholder 3"/>
          <p:cNvSpPr>
            <a:spLocks noGrp="1"/>
          </p:cNvSpPr>
          <p:nvPr>
            <p:ph type="sldNum" sz="quarter" idx="10"/>
          </p:nvPr>
        </p:nvSpPr>
        <p:spPr/>
        <p:txBody>
          <a:bodyPr/>
          <a:lstStyle/>
          <a:p>
            <a:fld id="{44A71E1E-0A17-DF49-B882-288F0B442695}" type="slidenum">
              <a:rPr lang="en-US" smtClean="0">
                <a:solidFill>
                  <a:prstClr val="black"/>
                </a:solidFill>
                <a:latin typeface="Calibri"/>
              </a:rPr>
              <a:pPr/>
              <a:t>5</a:t>
            </a:fld>
            <a:endParaRPr lang="en-US" dirty="0">
              <a:solidFill>
                <a:prstClr val="black"/>
              </a:solidFill>
              <a:latin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mj-lt"/>
              <a:buNone/>
            </a:pPr>
            <a:endParaRPr lang="en-US" sz="1600" dirty="0"/>
          </a:p>
        </p:txBody>
      </p:sp>
      <p:sp>
        <p:nvSpPr>
          <p:cNvPr id="4" name="Slide Number Placeholder 3"/>
          <p:cNvSpPr>
            <a:spLocks noGrp="1"/>
          </p:cNvSpPr>
          <p:nvPr>
            <p:ph type="sldNum" sz="quarter" idx="10"/>
          </p:nvPr>
        </p:nvSpPr>
        <p:spPr/>
        <p:txBody>
          <a:bodyPr/>
          <a:lstStyle/>
          <a:p>
            <a:fld id="{44A71E1E-0A17-DF49-B882-288F0B442695}" type="slidenum">
              <a:rPr lang="en-US" smtClean="0">
                <a:solidFill>
                  <a:prstClr val="black"/>
                </a:solidFill>
                <a:latin typeface="Calibri"/>
              </a:rPr>
              <a:pPr/>
              <a:t>6</a:t>
            </a:fld>
            <a:endParaRPr lang="en-US" dirty="0">
              <a:solidFill>
                <a:prstClr val="black"/>
              </a:solidFill>
              <a:latin typeface="Calibri"/>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mj-lt"/>
              <a:buAutoNum type="arabicPeriod"/>
            </a:pPr>
            <a:r>
              <a:rPr lang="en-US" b="1" dirty="0"/>
              <a:t>Product</a:t>
            </a:r>
          </a:p>
          <a:p>
            <a:pPr lvl="1"/>
            <a:r>
              <a:rPr lang="en-US" sz="1600" dirty="0"/>
              <a:t>Content owned by SBUs</a:t>
            </a:r>
          </a:p>
          <a:p>
            <a:pPr>
              <a:buFont typeface="+mj-lt"/>
              <a:buAutoNum type="arabicPeriod"/>
            </a:pPr>
            <a:r>
              <a:rPr lang="en-US" b="1" dirty="0"/>
              <a:t>Division</a:t>
            </a:r>
          </a:p>
          <a:p>
            <a:pPr lvl="1"/>
            <a:r>
              <a:rPr lang="en-US" sz="1600" dirty="0"/>
              <a:t>Content owned by SBUs</a:t>
            </a:r>
          </a:p>
          <a:p>
            <a:pPr>
              <a:buFont typeface="+mj-lt"/>
              <a:buAutoNum type="arabicPeriod"/>
            </a:pPr>
            <a:r>
              <a:rPr lang="en-US" b="1" dirty="0"/>
              <a:t>Corporate</a:t>
            </a:r>
          </a:p>
          <a:p>
            <a:pPr lvl="1"/>
            <a:r>
              <a:rPr lang="en-US" sz="1600" dirty="0"/>
              <a:t>Content owned by Corporate team</a:t>
            </a:r>
          </a:p>
        </p:txBody>
      </p:sp>
      <p:sp>
        <p:nvSpPr>
          <p:cNvPr id="4" name="Slide Number Placeholder 3"/>
          <p:cNvSpPr>
            <a:spLocks noGrp="1"/>
          </p:cNvSpPr>
          <p:nvPr>
            <p:ph type="sldNum" sz="quarter" idx="10"/>
          </p:nvPr>
        </p:nvSpPr>
        <p:spPr/>
        <p:txBody>
          <a:bodyPr/>
          <a:lstStyle/>
          <a:p>
            <a:fld id="{44A71E1E-0A17-DF49-B882-288F0B442695}" type="slidenum">
              <a:rPr lang="en-US" smtClean="0">
                <a:solidFill>
                  <a:prstClr val="black"/>
                </a:solidFill>
                <a:latin typeface="Calibri"/>
              </a:rPr>
              <a:pPr/>
              <a:t>7</a:t>
            </a:fld>
            <a:endParaRPr lang="en-US" dirty="0">
              <a:solidFill>
                <a:prstClr val="black"/>
              </a:solidFill>
              <a:latin typeface="Calibri"/>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you add products to the product panel:</a:t>
            </a:r>
          </a:p>
          <a:p>
            <a:endParaRPr lang="en-US" dirty="0"/>
          </a:p>
          <a:p>
            <a:r>
              <a:rPr lang="en-US" dirty="0"/>
              <a:t>The IFU information and MR Marking status, country availability, and CE Mark verification for each product is pulled from GPF.</a:t>
            </a:r>
          </a:p>
          <a:p>
            <a:endParaRPr lang="en-US" dirty="0"/>
          </a:p>
          <a:p>
            <a:r>
              <a:rPr lang="en-US" dirty="0"/>
              <a:t>Available resources are pulled from M3 for possible inclusion on the page. </a:t>
            </a:r>
          </a:p>
          <a:p>
            <a:endParaRPr lang="en-US" dirty="0"/>
          </a:p>
          <a:p>
            <a:r>
              <a:rPr lang="en-US" dirty="0"/>
              <a:t>When published, the WPCM information is accessible to</a:t>
            </a:r>
            <a:r>
              <a:rPr lang="en-US" baseline="0" dirty="0"/>
              <a:t> </a:t>
            </a:r>
            <a:r>
              <a:rPr lang="en-US" dirty="0"/>
              <a:t>the products section of the site.</a:t>
            </a:r>
          </a:p>
          <a:p>
            <a:endParaRPr lang="en-US" dirty="0"/>
          </a:p>
          <a:p>
            <a:r>
              <a:rPr lang="en-US" b="1" dirty="0"/>
              <a:t>For US/CAN</a:t>
            </a:r>
            <a:r>
              <a:rPr lang="en-US" b="1" baseline="0" dirty="0"/>
              <a:t> pages, those will appear on the current .com site. EU pages will appear on .</a:t>
            </a:r>
            <a:r>
              <a:rPr lang="en-US" b="1" baseline="0" dirty="0" err="1"/>
              <a:t>eu</a:t>
            </a:r>
            <a:r>
              <a:rPr lang="en-US" b="1" baseline="0" dirty="0"/>
              <a:t> site. </a:t>
            </a:r>
            <a:endParaRPr lang="en-US" b="1" dirty="0"/>
          </a:p>
        </p:txBody>
      </p:sp>
      <p:sp>
        <p:nvSpPr>
          <p:cNvPr id="4" name="Slide Number Placeholder 3"/>
          <p:cNvSpPr>
            <a:spLocks noGrp="1"/>
          </p:cNvSpPr>
          <p:nvPr>
            <p:ph type="sldNum" sz="quarter" idx="10"/>
          </p:nvPr>
        </p:nvSpPr>
        <p:spPr/>
        <p:txBody>
          <a:bodyPr/>
          <a:lstStyle/>
          <a:p>
            <a:fld id="{175B66A5-EFFE-4AF9-9C93-60DEA3DD411E}" type="slidenum">
              <a:rPr lang="da-DK" smtClean="0"/>
              <a:pPr/>
              <a:t>8</a:t>
            </a:fld>
            <a:endParaRPr lang="da-DK" dirty="0"/>
          </a:p>
        </p:txBody>
      </p:sp>
    </p:spTree>
    <p:extLst>
      <p:ext uri="{BB962C8B-B14F-4D97-AF65-F5344CB8AC3E}">
        <p14:creationId xmlns:p14="http://schemas.microsoft.com/office/powerpoint/2010/main" val="36130695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44A71E1E-0A17-DF49-B882-288F0B442695}"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ectangle 14"/>
          <p:cNvSpPr/>
          <p:nvPr userDrawn="1"/>
        </p:nvSpPr>
        <p:spPr>
          <a:xfrm>
            <a:off x="0" y="0"/>
            <a:ext cx="9144000" cy="511200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12" name="Rectangle 11"/>
          <p:cNvSpPr/>
          <p:nvPr userDrawn="1"/>
        </p:nvSpPr>
        <p:spPr>
          <a:xfrm>
            <a:off x="0" y="0"/>
            <a:ext cx="9144000" cy="5112000"/>
          </a:xfrm>
          <a:prstGeom prst="rect">
            <a:avLst/>
          </a:prstGeom>
          <a:solidFill>
            <a:srgbClr val="E5E5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2" name="Title 1"/>
          <p:cNvSpPr>
            <a:spLocks noGrp="1"/>
          </p:cNvSpPr>
          <p:nvPr>
            <p:ph type="ctrTitle" hasCustomPrompt="1"/>
          </p:nvPr>
        </p:nvSpPr>
        <p:spPr>
          <a:xfrm>
            <a:off x="720000" y="1362456"/>
            <a:ext cx="7704000" cy="1452563"/>
          </a:xfrm>
        </p:spPr>
        <p:txBody>
          <a:bodyPr lIns="0" tIns="0" rIns="0" bIns="0" anchor="t" anchorCtr="0">
            <a:noAutofit/>
          </a:bodyPr>
          <a:lstStyle>
            <a:lvl1pPr algn="l">
              <a:lnSpc>
                <a:spcPts val="4600"/>
              </a:lnSpc>
              <a:defRPr sz="3200" b="1">
                <a:solidFill>
                  <a:srgbClr val="414042"/>
                </a:solidFill>
              </a:defRPr>
            </a:lvl1pPr>
          </a:lstStyle>
          <a:p>
            <a:r>
              <a:rPr lang="en-US" dirty="0"/>
              <a:t>Click to add title</a:t>
            </a:r>
            <a:endParaRPr lang="da-DK" dirty="0"/>
          </a:p>
        </p:txBody>
      </p:sp>
      <p:sp>
        <p:nvSpPr>
          <p:cNvPr id="3" name="Subtitle 2"/>
          <p:cNvSpPr>
            <a:spLocks noGrp="1"/>
          </p:cNvSpPr>
          <p:nvPr>
            <p:ph type="subTitle" idx="1" hasCustomPrompt="1"/>
          </p:nvPr>
        </p:nvSpPr>
        <p:spPr>
          <a:xfrm>
            <a:off x="720001" y="4021984"/>
            <a:ext cx="7704000" cy="894440"/>
          </a:xfrm>
        </p:spPr>
        <p:txBody>
          <a:bodyPr lIns="0" tIns="0" rIns="0" bIns="0" anchor="b" anchorCtr="0">
            <a:noAutofit/>
          </a:bodyPr>
          <a:lstStyle>
            <a:lvl1pPr marL="0" indent="0" algn="l">
              <a:lnSpc>
                <a:spcPts val="2800"/>
              </a:lnSpc>
              <a:spcBef>
                <a:spcPts val="0"/>
              </a:spcBef>
              <a:buNone/>
              <a:defRPr sz="1800" baseline="0">
                <a:solidFill>
                  <a:srgbClr val="4140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presenter’s name, event and date (3 lines)</a:t>
            </a:r>
            <a:endParaRPr lang="da-DK" dirty="0"/>
          </a:p>
        </p:txBody>
      </p:sp>
      <p:pic>
        <p:nvPicPr>
          <p:cNvPr id="7" name="Picture 6" descr="CM_RGB_WEB_OL_large.png"/>
          <p:cNvPicPr>
            <a:picLocks noChangeAspect="1"/>
          </p:cNvPicPr>
          <p:nvPr userDrawn="1"/>
        </p:nvPicPr>
        <p:blipFill>
          <a:blip cstate="print"/>
          <a:stretch>
            <a:fillRect/>
          </a:stretch>
        </p:blipFill>
        <p:spPr>
          <a:xfrm>
            <a:off x="720725" y="5762131"/>
            <a:ext cx="720000" cy="486269"/>
          </a:xfrm>
          <a:prstGeom prst="rect">
            <a:avLst/>
          </a:prstGeom>
        </p:spPr>
      </p:pic>
      <p:sp>
        <p:nvSpPr>
          <p:cNvPr id="19" name="Rectangle 18"/>
          <p:cNvSpPr/>
          <p:nvPr userDrawn="1"/>
        </p:nvSpPr>
        <p:spPr>
          <a:xfrm>
            <a:off x="1558800" y="6141600"/>
            <a:ext cx="3251200" cy="123111"/>
          </a:xfrm>
          <a:prstGeom prst="rect">
            <a:avLst/>
          </a:prstGeom>
        </p:spPr>
        <p:txBody>
          <a:bodyPr wrap="square" lIns="0" tIns="0" rIns="0" bIns="0" anchor="ctr" anchorCtr="0">
            <a:spAutoFit/>
          </a:bodyPr>
          <a:lstStyle/>
          <a:p>
            <a:r>
              <a:rPr lang="da-DK" sz="800" b="1" dirty="0">
                <a:solidFill>
                  <a:srgbClr val="414042"/>
                </a:solidFill>
                <a:effectLst/>
              </a:rPr>
              <a:t>www.cookmedical.com</a:t>
            </a:r>
          </a:p>
        </p:txBody>
      </p:sp>
      <p:sp>
        <p:nvSpPr>
          <p:cNvPr id="9" name="Rectangle 8"/>
          <p:cNvSpPr/>
          <p:nvPr userDrawn="1"/>
        </p:nvSpPr>
        <p:spPr>
          <a:xfrm>
            <a:off x="-18000" y="5112000"/>
            <a:ext cx="9180000" cy="216000"/>
          </a:xfrm>
          <a:prstGeom prst="rect">
            <a:avLst/>
          </a:prstGeom>
          <a:solidFill>
            <a:schemeClr val="accent1"/>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cxnSp>
        <p:nvCxnSpPr>
          <p:cNvPr id="10" name="Straight Connector 9"/>
          <p:cNvCxnSpPr/>
          <p:nvPr userDrawn="1"/>
        </p:nvCxnSpPr>
        <p:spPr>
          <a:xfrm>
            <a:off x="717550" y="6367548"/>
            <a:ext cx="7706450" cy="0"/>
          </a:xfrm>
          <a:prstGeom prst="line">
            <a:avLst/>
          </a:prstGeom>
          <a:ln w="6350">
            <a:solidFill>
              <a:schemeClr val="bg2">
                <a:lumMod val="25000"/>
              </a:schemeClr>
            </a:solidFill>
            <a:tailEnd type="none" w="med" len="lg"/>
          </a:ln>
        </p:spPr>
        <p:style>
          <a:lnRef idx="1">
            <a:schemeClr val="accent1"/>
          </a:lnRef>
          <a:fillRef idx="0">
            <a:schemeClr val="accent1"/>
          </a:fillRef>
          <a:effectRef idx="0">
            <a:schemeClr val="accent1"/>
          </a:effectRef>
          <a:fontRef idx="minor">
            <a:schemeClr val="tx1"/>
          </a:fontRef>
        </p:style>
      </p:cxnSp>
      <p:sp>
        <p:nvSpPr>
          <p:cNvPr id="13" name="Rectangle 12"/>
          <p:cNvSpPr/>
          <p:nvPr userDrawn="1"/>
        </p:nvSpPr>
        <p:spPr>
          <a:xfrm>
            <a:off x="5278757" y="6174000"/>
            <a:ext cx="3179762" cy="92333"/>
          </a:xfrm>
          <a:prstGeom prst="rect">
            <a:avLst/>
          </a:prstGeom>
        </p:spPr>
        <p:txBody>
          <a:bodyPr wrap="square" lIns="0" tIns="0" rIns="0" bIns="0" anchor="ctr" anchorCtr="0">
            <a:spAutoFit/>
          </a:bodyPr>
          <a:lstStyle/>
          <a:p>
            <a:pPr algn="r"/>
            <a:r>
              <a:rPr lang="da-DK" sz="600" b="1" dirty="0">
                <a:solidFill>
                  <a:srgbClr val="414042"/>
                </a:solidFill>
                <a:effectLst/>
              </a:rPr>
              <a:t>COMPANY CONFIDENTIAL. </a:t>
            </a:r>
            <a:r>
              <a:rPr lang="da-DK" sz="600" b="0" dirty="0">
                <a:solidFill>
                  <a:srgbClr val="414042"/>
                </a:solidFill>
                <a:effectLst/>
              </a:rPr>
              <a:t>DO NOT COPY. NOT FOR EXTERNAL DISTRIBUTION.</a:t>
            </a:r>
          </a:p>
        </p:txBody>
      </p:sp>
      <p:sp>
        <p:nvSpPr>
          <p:cNvPr id="16" name="TextBox 15"/>
          <p:cNvSpPr txBox="1"/>
          <p:nvPr userDrawn="1"/>
        </p:nvSpPr>
        <p:spPr>
          <a:xfrm>
            <a:off x="-1036320" y="0"/>
            <a:ext cx="1011936" cy="2976951"/>
          </a:xfrm>
          <a:prstGeom prst="rect">
            <a:avLst/>
          </a:prstGeom>
          <a:solidFill>
            <a:schemeClr val="bg2">
              <a:lumMod val="90000"/>
            </a:schemeClr>
          </a:solidFill>
          <a:ln w="12700">
            <a:solidFill>
              <a:srgbClr val="FFFFFF"/>
            </a:solidFill>
          </a:ln>
        </p:spPr>
        <p:txBody>
          <a:bodyPr wrap="square" lIns="72000" tIns="72000" rIns="72000" bIns="72000" rtlCol="0" anchor="t" anchorCtr="0">
            <a:sp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600" b="1" noProof="0" dirty="0">
                <a:solidFill>
                  <a:schemeClr val="accent3"/>
                </a:solidFill>
              </a:rPr>
              <a:t>NOTE</a:t>
            </a:r>
            <a:br>
              <a:rPr lang="en-US" sz="800" noProof="0" dirty="0">
                <a:solidFill>
                  <a:srgbClr val="414042"/>
                </a:solidFill>
              </a:rPr>
            </a:br>
            <a:r>
              <a:rPr lang="en-US" sz="800" noProof="0" dirty="0">
                <a:solidFill>
                  <a:srgbClr val="414042"/>
                </a:solidFill>
              </a:rPr>
              <a:t>Especially for external use,</a:t>
            </a:r>
            <a:r>
              <a:rPr lang="en-US" sz="800" baseline="0" noProof="0" dirty="0">
                <a:solidFill>
                  <a:srgbClr val="414042"/>
                </a:solidFill>
              </a:rPr>
              <a:t> p</a:t>
            </a:r>
            <a:r>
              <a:rPr lang="en-US" sz="800" kern="1200" dirty="0">
                <a:solidFill>
                  <a:schemeClr val="tx1"/>
                </a:solidFill>
                <a:latin typeface="+mn-lt"/>
                <a:ea typeface="+mn-ea"/>
                <a:cs typeface="+mn-cs"/>
              </a:rPr>
              <a:t>lease follow the standards for images and copy, available in </a:t>
            </a:r>
            <a:br>
              <a:rPr lang="en-US" sz="800" kern="1200" dirty="0">
                <a:solidFill>
                  <a:schemeClr val="tx1"/>
                </a:solidFill>
                <a:latin typeface="+mn-lt"/>
                <a:ea typeface="+mn-ea"/>
                <a:cs typeface="+mn-cs"/>
              </a:rPr>
            </a:br>
            <a:r>
              <a:rPr lang="en-US" sz="800" b="0" i="1" kern="1200" dirty="0">
                <a:solidFill>
                  <a:schemeClr val="accent3"/>
                </a:solidFill>
                <a:latin typeface="+mn-lt"/>
                <a:ea typeface="+mn-ea"/>
                <a:cs typeface="+mn-cs"/>
              </a:rPr>
              <a:t>Copy style guide </a:t>
            </a:r>
            <a:r>
              <a:rPr lang="en-US" sz="800" kern="1200" dirty="0">
                <a:solidFill>
                  <a:schemeClr val="tx1"/>
                </a:solidFill>
                <a:latin typeface="+mn-lt"/>
                <a:ea typeface="+mn-ea"/>
                <a:cs typeface="+mn-cs"/>
              </a:rPr>
              <a:t>and </a:t>
            </a:r>
            <a:r>
              <a:rPr lang="en-US" sz="800" b="0" i="1" kern="1200" dirty="0">
                <a:solidFill>
                  <a:schemeClr val="accent3"/>
                </a:solidFill>
                <a:latin typeface="+mn-lt"/>
                <a:ea typeface="+mn-ea"/>
                <a:cs typeface="+mn-cs"/>
              </a:rPr>
              <a:t>Global corporate identity and brand guide</a:t>
            </a:r>
            <a:r>
              <a:rPr lang="en-US" sz="800" kern="1200" dirty="0">
                <a:solidFill>
                  <a:schemeClr val="tx1"/>
                </a:solidFill>
                <a:latin typeface="+mn-lt"/>
                <a:ea typeface="+mn-ea"/>
                <a:cs typeface="+mn-cs"/>
              </a:rPr>
              <a:t>.</a:t>
            </a:r>
          </a:p>
          <a:p>
            <a:pPr marL="0" indent="0">
              <a:buFont typeface="Arial" pitchFamily="34" charset="0"/>
              <a:buNone/>
            </a:pPr>
            <a:endParaRPr lang="en-US" sz="800" noProof="0" dirty="0">
              <a:solidFill>
                <a:srgbClr val="414042"/>
              </a:solidFill>
            </a:endParaRPr>
          </a:p>
          <a:p>
            <a:pPr marL="0" indent="0">
              <a:buFont typeface="Arial" pitchFamily="34" charset="0"/>
              <a:buNone/>
            </a:pPr>
            <a:r>
              <a:rPr lang="en-US" sz="800" noProof="0" dirty="0">
                <a:solidFill>
                  <a:srgbClr val="414042"/>
                </a:solidFill>
              </a:rPr>
              <a:t>See also the </a:t>
            </a:r>
            <a:br>
              <a:rPr lang="en-US" sz="800" noProof="0" dirty="0">
                <a:solidFill>
                  <a:srgbClr val="414042"/>
                </a:solidFill>
              </a:rPr>
            </a:br>
            <a:r>
              <a:rPr lang="en-US" sz="800" b="0" i="1" noProof="0" dirty="0">
                <a:solidFill>
                  <a:schemeClr val="accent3"/>
                </a:solidFill>
              </a:rPr>
              <a:t>Quick guide </a:t>
            </a:r>
            <a:r>
              <a:rPr lang="en-US" sz="800" noProof="0" dirty="0">
                <a:solidFill>
                  <a:srgbClr val="414042"/>
                </a:solidFill>
              </a:rPr>
              <a:t>for PowerPoint templates and </a:t>
            </a:r>
            <a:br>
              <a:rPr lang="en-US" sz="800" noProof="0" dirty="0">
                <a:solidFill>
                  <a:srgbClr val="414042"/>
                </a:solidFill>
              </a:rPr>
            </a:br>
            <a:r>
              <a:rPr lang="en-US" sz="800" noProof="0" dirty="0">
                <a:solidFill>
                  <a:srgbClr val="414042"/>
                </a:solidFill>
              </a:rPr>
              <a:t>the</a:t>
            </a:r>
            <a:r>
              <a:rPr lang="en-US" sz="800" baseline="0" noProof="0" dirty="0">
                <a:solidFill>
                  <a:srgbClr val="414042"/>
                </a:solidFill>
              </a:rPr>
              <a:t> </a:t>
            </a:r>
            <a:r>
              <a:rPr lang="en-US" sz="800" b="0" i="1" noProof="0" dirty="0">
                <a:solidFill>
                  <a:schemeClr val="accent3"/>
                </a:solidFill>
              </a:rPr>
              <a:t>sample presentation, </a:t>
            </a:r>
            <a:br>
              <a:rPr lang="en-US" sz="800" noProof="0" dirty="0">
                <a:solidFill>
                  <a:srgbClr val="414042"/>
                </a:solidFill>
              </a:rPr>
            </a:br>
            <a:r>
              <a:rPr lang="en-US" sz="800" noProof="0" dirty="0">
                <a:solidFill>
                  <a:srgbClr val="414042"/>
                </a:solidFill>
              </a:rPr>
              <a:t>available in Marketing Central.</a:t>
            </a:r>
            <a:br>
              <a:rPr lang="en-US" sz="1000" noProof="0" dirty="0">
                <a:solidFill>
                  <a:srgbClr val="414042"/>
                </a:solidFill>
              </a:rPr>
            </a:br>
            <a:endParaRPr lang="en-US" sz="1000" noProof="0" dirty="0">
              <a:solidFill>
                <a:srgbClr val="414042"/>
              </a:solidFill>
            </a:endParaRPr>
          </a:p>
          <a:p>
            <a:pPr marL="0" indent="0">
              <a:buFont typeface="Arial" pitchFamily="34" charset="0"/>
              <a:buNone/>
            </a:pPr>
            <a:r>
              <a:rPr lang="en-US" sz="600" noProof="0" dirty="0">
                <a:solidFill>
                  <a:srgbClr val="414042"/>
                </a:solidFill>
              </a:rPr>
              <a:t>Rev March 29, 2012</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200" b="1"/>
            </a:lvl1pPr>
          </a:lstStyle>
          <a:p>
            <a:r>
              <a:rPr lang="en-US"/>
              <a:t>Click to edit Master title style</a:t>
            </a:r>
            <a:endParaRPr lang="da-DK" dirty="0"/>
          </a:p>
        </p:txBody>
      </p:sp>
      <p:sp>
        <p:nvSpPr>
          <p:cNvPr id="3" name="Content Placeholder 2"/>
          <p:cNvSpPr>
            <a:spLocks noGrp="1"/>
          </p:cNvSpPr>
          <p:nvPr>
            <p:ph idx="1"/>
          </p:nvPr>
        </p:nvSpPr>
        <p:spPr>
          <a:xfrm>
            <a:off x="720000" y="1375200"/>
            <a:ext cx="7704000" cy="4842000"/>
          </a:xfrm>
        </p:spPr>
        <p:txBody>
          <a:bodyPr>
            <a:noAutofit/>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w/headline">
    <p:spTree>
      <p:nvGrpSpPr>
        <p:cNvPr id="1" name=""/>
        <p:cNvGrpSpPr/>
        <p:nvPr/>
      </p:nvGrpSpPr>
      <p:grpSpPr>
        <a:xfrm>
          <a:off x="0" y="0"/>
          <a:ext cx="0" cy="0"/>
          <a:chOff x="0" y="0"/>
          <a:chExt cx="0" cy="0"/>
        </a:xfrm>
      </p:grpSpPr>
      <p:sp>
        <p:nvSpPr>
          <p:cNvPr id="2" name="Title 1"/>
          <p:cNvSpPr>
            <a:spLocks noGrp="1"/>
          </p:cNvSpPr>
          <p:nvPr>
            <p:ph type="title"/>
          </p:nvPr>
        </p:nvSpPr>
        <p:spPr>
          <a:xfrm>
            <a:off x="720000" y="152401"/>
            <a:ext cx="7704000" cy="684000"/>
          </a:xfrm>
        </p:spPr>
        <p:txBody>
          <a:bodyPr>
            <a:noAutofit/>
          </a:bodyPr>
          <a:lstStyle>
            <a:lvl1pPr>
              <a:defRPr sz="2200" b="1"/>
            </a:lvl1pPr>
          </a:lstStyle>
          <a:p>
            <a:r>
              <a:rPr lang="en-US"/>
              <a:t>Click to edit Master title style</a:t>
            </a:r>
            <a:endParaRPr lang="da-DK" dirty="0"/>
          </a:p>
        </p:txBody>
      </p:sp>
      <p:sp>
        <p:nvSpPr>
          <p:cNvPr id="7" name="Text Placeholder 6"/>
          <p:cNvSpPr>
            <a:spLocks noGrp="1"/>
          </p:cNvSpPr>
          <p:nvPr>
            <p:ph type="body" sz="quarter" idx="10"/>
          </p:nvPr>
        </p:nvSpPr>
        <p:spPr>
          <a:xfrm>
            <a:off x="720725" y="1376363"/>
            <a:ext cx="7704000" cy="461963"/>
          </a:xfrm>
        </p:spPr>
        <p:txBody>
          <a:bodyPr/>
          <a:lstStyle>
            <a:lvl1pPr>
              <a:buNone/>
              <a:defRPr b="1"/>
            </a:lvl1pPr>
          </a:lstStyle>
          <a:p>
            <a:pPr lvl="0"/>
            <a:r>
              <a:rPr lang="en-US"/>
              <a:t>Click to edit Master text styles</a:t>
            </a:r>
          </a:p>
        </p:txBody>
      </p:sp>
      <p:sp>
        <p:nvSpPr>
          <p:cNvPr id="6" name="Text Placeholder 5"/>
          <p:cNvSpPr>
            <a:spLocks noGrp="1"/>
          </p:cNvSpPr>
          <p:nvPr>
            <p:ph type="body" sz="quarter" idx="11"/>
          </p:nvPr>
        </p:nvSpPr>
        <p:spPr>
          <a:xfrm>
            <a:off x="720978" y="1850519"/>
            <a:ext cx="7707059" cy="4374070"/>
          </a:xfrm>
        </p:spPr>
        <p:txBody>
          <a:bodyPr/>
          <a:lstStyle/>
          <a:p>
            <a:pPr lvl="0"/>
            <a:r>
              <a:rPr lang="en-US"/>
              <a:t>Click to edit Master text styles</a:t>
            </a:r>
          </a:p>
          <a:p>
            <a:pPr lvl="1"/>
            <a:r>
              <a:rPr lang="en-US"/>
              <a:t>Second level</a:t>
            </a:r>
          </a:p>
          <a:p>
            <a:pPr lvl="2"/>
            <a:r>
              <a:rPr lang="en-US"/>
              <a:t>Third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a-DK" dirty="0"/>
          </a:p>
        </p:txBody>
      </p:sp>
      <p:sp>
        <p:nvSpPr>
          <p:cNvPr id="6" name="Text Placeholder 5"/>
          <p:cNvSpPr>
            <a:spLocks noGrp="1"/>
          </p:cNvSpPr>
          <p:nvPr>
            <p:ph type="body" sz="quarter" idx="10"/>
          </p:nvPr>
        </p:nvSpPr>
        <p:spPr>
          <a:xfrm>
            <a:off x="717550" y="1376363"/>
            <a:ext cx="3783013" cy="4838400"/>
          </a:xfrm>
        </p:spPr>
        <p:txBody>
          <a:bodyPr/>
          <a:lstStyle/>
          <a:p>
            <a:pPr lvl="0"/>
            <a:r>
              <a:rPr lang="en-US"/>
              <a:t>Click to edit Master text styles</a:t>
            </a:r>
          </a:p>
          <a:p>
            <a:pPr lvl="1"/>
            <a:r>
              <a:rPr lang="en-US"/>
              <a:t>Second level</a:t>
            </a:r>
          </a:p>
          <a:p>
            <a:pPr lvl="2"/>
            <a:r>
              <a:rPr lang="en-US"/>
              <a:t>Third level</a:t>
            </a:r>
          </a:p>
        </p:txBody>
      </p:sp>
      <p:sp>
        <p:nvSpPr>
          <p:cNvPr id="8" name="Text Placeholder 7"/>
          <p:cNvSpPr>
            <a:spLocks noGrp="1"/>
          </p:cNvSpPr>
          <p:nvPr>
            <p:ph type="body" sz="quarter" idx="11"/>
          </p:nvPr>
        </p:nvSpPr>
        <p:spPr>
          <a:xfrm>
            <a:off x="4652963" y="1376363"/>
            <a:ext cx="3770312" cy="4838700"/>
          </a:xfrm>
        </p:spPr>
        <p:txBody>
          <a:bodyPr/>
          <a:lstStyle/>
          <a:p>
            <a:pPr lvl="0"/>
            <a:r>
              <a:rPr lang="en-US"/>
              <a:t>Click to edit Master text styles</a:t>
            </a:r>
          </a:p>
          <a:p>
            <a:pPr lvl="1"/>
            <a:r>
              <a:rPr lang="en-US"/>
              <a:t>Second level</a:t>
            </a:r>
          </a:p>
          <a:p>
            <a:pPr lvl="2"/>
            <a:r>
              <a:rPr lang="en-US"/>
              <a:t>Third level</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Text, Pictur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a-DK" dirty="0"/>
          </a:p>
        </p:txBody>
      </p:sp>
      <p:sp>
        <p:nvSpPr>
          <p:cNvPr id="6" name="Picture Placeholder 5"/>
          <p:cNvSpPr>
            <a:spLocks noGrp="1"/>
          </p:cNvSpPr>
          <p:nvPr>
            <p:ph type="pic" sz="quarter" idx="10"/>
          </p:nvPr>
        </p:nvSpPr>
        <p:spPr>
          <a:xfrm>
            <a:off x="4652963" y="1376363"/>
            <a:ext cx="3771037" cy="4838400"/>
          </a:xfrm>
        </p:spPr>
        <p:txBody>
          <a:bodyPr/>
          <a:lstStyle/>
          <a:p>
            <a:r>
              <a:rPr lang="en-US" dirty="0"/>
              <a:t>Click icon to add picture</a:t>
            </a:r>
            <a:endParaRPr lang="da-DK" dirty="0"/>
          </a:p>
        </p:txBody>
      </p:sp>
      <p:sp>
        <p:nvSpPr>
          <p:cNvPr id="8" name="Text Placeholder 7"/>
          <p:cNvSpPr>
            <a:spLocks noGrp="1"/>
          </p:cNvSpPr>
          <p:nvPr>
            <p:ph type="body" sz="quarter" idx="11"/>
          </p:nvPr>
        </p:nvSpPr>
        <p:spPr>
          <a:xfrm>
            <a:off x="720725" y="1376363"/>
            <a:ext cx="3783600" cy="4838700"/>
          </a:xfrm>
        </p:spPr>
        <p:txBody>
          <a:bodyPr/>
          <a:lstStyle/>
          <a:p>
            <a:pPr lvl="0"/>
            <a:r>
              <a:rPr lang="en-US"/>
              <a:t>Click to edit Master text styles</a:t>
            </a:r>
          </a:p>
          <a:p>
            <a:pPr lvl="1"/>
            <a:r>
              <a:rPr lang="en-US"/>
              <a:t>Second level</a:t>
            </a:r>
          </a:p>
          <a:p>
            <a:pPr lvl="2"/>
            <a:r>
              <a:rPr lang="en-US"/>
              <a:t>Third level</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ntent Tex, Wider Picture ">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a-DK" dirty="0"/>
          </a:p>
        </p:txBody>
      </p:sp>
      <p:sp>
        <p:nvSpPr>
          <p:cNvPr id="6" name="Picture Placeholder 5"/>
          <p:cNvSpPr>
            <a:spLocks noGrp="1"/>
          </p:cNvSpPr>
          <p:nvPr>
            <p:ph type="pic" sz="quarter" idx="10"/>
          </p:nvPr>
        </p:nvSpPr>
        <p:spPr>
          <a:xfrm>
            <a:off x="4017264" y="1376363"/>
            <a:ext cx="4406011" cy="4841875"/>
          </a:xfrm>
        </p:spPr>
        <p:txBody>
          <a:bodyPr/>
          <a:lstStyle/>
          <a:p>
            <a:r>
              <a:rPr lang="en-US" dirty="0"/>
              <a:t>Click icon to add picture</a:t>
            </a:r>
            <a:endParaRPr lang="da-DK" dirty="0"/>
          </a:p>
        </p:txBody>
      </p:sp>
      <p:sp>
        <p:nvSpPr>
          <p:cNvPr id="8" name="Text Placeholder 7"/>
          <p:cNvSpPr>
            <a:spLocks noGrp="1"/>
          </p:cNvSpPr>
          <p:nvPr>
            <p:ph type="body" sz="quarter" idx="11"/>
          </p:nvPr>
        </p:nvSpPr>
        <p:spPr>
          <a:xfrm>
            <a:off x="720725" y="1376363"/>
            <a:ext cx="3132138" cy="4841876"/>
          </a:xfrm>
        </p:spPr>
        <p:txBody>
          <a:bodyPr/>
          <a:lstStyle/>
          <a:p>
            <a:pPr lvl="0"/>
            <a:r>
              <a:rPr lang="en-US"/>
              <a:t>Click to edit Master text styles</a:t>
            </a:r>
          </a:p>
          <a:p>
            <a:pPr lvl="1"/>
            <a:r>
              <a:rPr lang="en-US"/>
              <a:t>Second level</a:t>
            </a:r>
          </a:p>
          <a:p>
            <a:pPr lvl="2"/>
            <a:r>
              <a:rPr lang="en-US"/>
              <a:t>Third level</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bg>
      <p:bgPr>
        <a:solidFill>
          <a:srgbClr val="E6E7E8"/>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0000" y="5797296"/>
            <a:ext cx="7704000" cy="427292"/>
          </a:xfrm>
        </p:spPr>
        <p:txBody>
          <a:bodyPr anchor="b"/>
          <a:lstStyle>
            <a:lvl1pPr algn="l">
              <a:defRPr sz="1800" b="1"/>
            </a:lvl1pPr>
          </a:lstStyle>
          <a:p>
            <a:r>
              <a:rPr lang="en-US"/>
              <a:t>Click to edit Master title style</a:t>
            </a:r>
            <a:endParaRPr lang="da-DK" dirty="0"/>
          </a:p>
        </p:txBody>
      </p:sp>
      <p:sp>
        <p:nvSpPr>
          <p:cNvPr id="3" name="Picture Placeholder 2"/>
          <p:cNvSpPr>
            <a:spLocks noGrp="1"/>
          </p:cNvSpPr>
          <p:nvPr>
            <p:ph type="pic" idx="1"/>
          </p:nvPr>
        </p:nvSpPr>
        <p:spPr>
          <a:xfrm>
            <a:off x="720725" y="612774"/>
            <a:ext cx="7704000" cy="509917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lang="da-DK"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Final slide with code">
    <p:spTree>
      <p:nvGrpSpPr>
        <p:cNvPr id="1" name=""/>
        <p:cNvGrpSpPr/>
        <p:nvPr/>
      </p:nvGrpSpPr>
      <p:grpSpPr>
        <a:xfrm>
          <a:off x="0" y="0"/>
          <a:ext cx="0" cy="0"/>
          <a:chOff x="0" y="0"/>
          <a:chExt cx="0" cy="0"/>
        </a:xfrm>
      </p:grpSpPr>
      <p:sp>
        <p:nvSpPr>
          <p:cNvPr id="2" name="Title 1"/>
          <p:cNvSpPr>
            <a:spLocks noGrp="1"/>
          </p:cNvSpPr>
          <p:nvPr>
            <p:ph type="title"/>
          </p:nvPr>
        </p:nvSpPr>
        <p:spPr>
          <a:xfrm>
            <a:off x="727075" y="1376362"/>
            <a:ext cx="7704000" cy="1653349"/>
          </a:xfrm>
        </p:spPr>
        <p:txBody>
          <a:bodyPr/>
          <a:lstStyle/>
          <a:p>
            <a:r>
              <a:rPr lang="en-US"/>
              <a:t>Click to edit Master title style</a:t>
            </a:r>
            <a:endParaRPr lang="da-DK" dirty="0"/>
          </a:p>
        </p:txBody>
      </p:sp>
      <p:sp>
        <p:nvSpPr>
          <p:cNvPr id="6" name="Text Placeholder 8"/>
          <p:cNvSpPr>
            <a:spLocks noGrp="1"/>
          </p:cNvSpPr>
          <p:nvPr>
            <p:ph type="body" sz="quarter" idx="10" hasCustomPrompt="1"/>
          </p:nvPr>
        </p:nvSpPr>
        <p:spPr>
          <a:xfrm>
            <a:off x="5912618" y="6346800"/>
            <a:ext cx="2517775" cy="141514"/>
          </a:xfrm>
        </p:spPr>
        <p:txBody>
          <a:bodyPr/>
          <a:lstStyle>
            <a:lvl1pPr indent="0" algn="r">
              <a:lnSpc>
                <a:spcPct val="100000"/>
              </a:lnSpc>
              <a:buNone/>
              <a:defRPr sz="800"/>
            </a:lvl1pPr>
            <a:lvl2pPr algn="r">
              <a:defRPr sz="800"/>
            </a:lvl2pPr>
            <a:lvl3pPr algn="r">
              <a:defRPr sz="800"/>
            </a:lvl3pPr>
            <a:lvl4pPr algn="r">
              <a:defRPr sz="800"/>
            </a:lvl4pPr>
            <a:lvl5pPr algn="r">
              <a:defRPr sz="800"/>
            </a:lvl5pPr>
          </a:lstStyle>
          <a:p>
            <a:pPr lvl="0"/>
            <a:r>
              <a:rPr lang="en-US" dirty="0"/>
              <a:t>Click to type code (optional)</a:t>
            </a:r>
            <a:endParaRPr lang="da-DK"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200" b="1"/>
            </a:lvl1pPr>
          </a:lstStyle>
          <a:p>
            <a:r>
              <a:rPr lang="en-US"/>
              <a:t>Click to edit Master title style</a:t>
            </a:r>
            <a:endParaRPr lang="da-DK" dirty="0"/>
          </a:p>
        </p:txBody>
      </p:sp>
      <p:sp>
        <p:nvSpPr>
          <p:cNvPr id="3" name="Content Placeholder 2"/>
          <p:cNvSpPr>
            <a:spLocks noGrp="1"/>
          </p:cNvSpPr>
          <p:nvPr>
            <p:ph idx="1"/>
          </p:nvPr>
        </p:nvSpPr>
        <p:spPr>
          <a:xfrm>
            <a:off x="720000" y="1375200"/>
            <a:ext cx="7704000" cy="4842000"/>
          </a:xfrm>
        </p:spPr>
        <p:txBody>
          <a:bodyPr>
            <a:noAutofit/>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w/headline">
    <p:spTree>
      <p:nvGrpSpPr>
        <p:cNvPr id="1" name=""/>
        <p:cNvGrpSpPr/>
        <p:nvPr/>
      </p:nvGrpSpPr>
      <p:grpSpPr>
        <a:xfrm>
          <a:off x="0" y="0"/>
          <a:ext cx="0" cy="0"/>
          <a:chOff x="0" y="0"/>
          <a:chExt cx="0" cy="0"/>
        </a:xfrm>
      </p:grpSpPr>
      <p:sp>
        <p:nvSpPr>
          <p:cNvPr id="2" name="Title 1"/>
          <p:cNvSpPr>
            <a:spLocks noGrp="1"/>
          </p:cNvSpPr>
          <p:nvPr>
            <p:ph type="title"/>
          </p:nvPr>
        </p:nvSpPr>
        <p:spPr>
          <a:xfrm>
            <a:off x="720000" y="152401"/>
            <a:ext cx="7704000" cy="684000"/>
          </a:xfrm>
        </p:spPr>
        <p:txBody>
          <a:bodyPr>
            <a:noAutofit/>
          </a:bodyPr>
          <a:lstStyle>
            <a:lvl1pPr>
              <a:defRPr sz="2200" b="1"/>
            </a:lvl1pPr>
          </a:lstStyle>
          <a:p>
            <a:r>
              <a:rPr lang="en-US"/>
              <a:t>Click to edit Master title style</a:t>
            </a:r>
            <a:endParaRPr lang="da-DK" dirty="0"/>
          </a:p>
        </p:txBody>
      </p:sp>
      <p:sp>
        <p:nvSpPr>
          <p:cNvPr id="7" name="Text Placeholder 6"/>
          <p:cNvSpPr>
            <a:spLocks noGrp="1"/>
          </p:cNvSpPr>
          <p:nvPr>
            <p:ph type="body" sz="quarter" idx="10"/>
          </p:nvPr>
        </p:nvSpPr>
        <p:spPr>
          <a:xfrm>
            <a:off x="720725" y="1376363"/>
            <a:ext cx="7704000" cy="461963"/>
          </a:xfrm>
        </p:spPr>
        <p:txBody>
          <a:bodyPr/>
          <a:lstStyle>
            <a:lvl1pPr>
              <a:buNone/>
              <a:defRPr b="1"/>
            </a:lvl1pPr>
          </a:lstStyle>
          <a:p>
            <a:pPr lvl="0"/>
            <a:r>
              <a:rPr lang="en-US"/>
              <a:t>Click to edit Master text styles</a:t>
            </a:r>
          </a:p>
        </p:txBody>
      </p:sp>
      <p:sp>
        <p:nvSpPr>
          <p:cNvPr id="6" name="Text Placeholder 5"/>
          <p:cNvSpPr>
            <a:spLocks noGrp="1"/>
          </p:cNvSpPr>
          <p:nvPr>
            <p:ph type="body" sz="quarter" idx="11"/>
          </p:nvPr>
        </p:nvSpPr>
        <p:spPr>
          <a:xfrm>
            <a:off x="720978" y="1850519"/>
            <a:ext cx="7707059" cy="4374070"/>
          </a:xfrm>
        </p:spPr>
        <p:txBody>
          <a:bodyPr/>
          <a:lstStyle/>
          <a:p>
            <a:pPr lvl="0"/>
            <a:r>
              <a:rPr lang="en-US"/>
              <a:t>Click to edit Master text styles</a:t>
            </a:r>
          </a:p>
          <a:p>
            <a:pPr lvl="1"/>
            <a:r>
              <a:rPr lang="en-US"/>
              <a:t>Second level</a:t>
            </a:r>
          </a:p>
          <a:p>
            <a:pPr lvl="2"/>
            <a:r>
              <a:rPr lang="en-US"/>
              <a:t>Third level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a-DK" dirty="0"/>
          </a:p>
        </p:txBody>
      </p:sp>
      <p:sp>
        <p:nvSpPr>
          <p:cNvPr id="6" name="Text Placeholder 5"/>
          <p:cNvSpPr>
            <a:spLocks noGrp="1"/>
          </p:cNvSpPr>
          <p:nvPr>
            <p:ph type="body" sz="quarter" idx="10"/>
          </p:nvPr>
        </p:nvSpPr>
        <p:spPr>
          <a:xfrm>
            <a:off x="717550" y="1376363"/>
            <a:ext cx="3783013" cy="4838400"/>
          </a:xfrm>
        </p:spPr>
        <p:txBody>
          <a:bodyPr/>
          <a:lstStyle/>
          <a:p>
            <a:pPr lvl="0"/>
            <a:r>
              <a:rPr lang="en-US"/>
              <a:t>Click to edit Master text styles</a:t>
            </a:r>
          </a:p>
          <a:p>
            <a:pPr lvl="1"/>
            <a:r>
              <a:rPr lang="en-US"/>
              <a:t>Second level</a:t>
            </a:r>
          </a:p>
          <a:p>
            <a:pPr lvl="2"/>
            <a:r>
              <a:rPr lang="en-US"/>
              <a:t>Third level</a:t>
            </a:r>
          </a:p>
        </p:txBody>
      </p:sp>
      <p:sp>
        <p:nvSpPr>
          <p:cNvPr id="8" name="Text Placeholder 7"/>
          <p:cNvSpPr>
            <a:spLocks noGrp="1"/>
          </p:cNvSpPr>
          <p:nvPr>
            <p:ph type="body" sz="quarter" idx="11"/>
          </p:nvPr>
        </p:nvSpPr>
        <p:spPr>
          <a:xfrm>
            <a:off x="4652963" y="1376363"/>
            <a:ext cx="3770312" cy="4838700"/>
          </a:xfrm>
        </p:spPr>
        <p:txBody>
          <a:bodyPr/>
          <a:lstStyle/>
          <a:p>
            <a:pPr lvl="0"/>
            <a:r>
              <a:rPr lang="en-US"/>
              <a:t>Click to edit Master text styles</a:t>
            </a:r>
          </a:p>
          <a:p>
            <a:pPr lvl="1"/>
            <a:r>
              <a:rPr lang="en-US"/>
              <a:t>Second level</a:t>
            </a:r>
          </a:p>
          <a:p>
            <a:pPr lvl="2"/>
            <a:r>
              <a:rPr lang="en-US"/>
              <a:t>Third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Text, Pictur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a-DK" dirty="0"/>
          </a:p>
        </p:txBody>
      </p:sp>
      <p:sp>
        <p:nvSpPr>
          <p:cNvPr id="6" name="Picture Placeholder 5"/>
          <p:cNvSpPr>
            <a:spLocks noGrp="1"/>
          </p:cNvSpPr>
          <p:nvPr>
            <p:ph type="pic" sz="quarter" idx="10"/>
          </p:nvPr>
        </p:nvSpPr>
        <p:spPr>
          <a:xfrm>
            <a:off x="4652963" y="1376363"/>
            <a:ext cx="3771037" cy="4838400"/>
          </a:xfrm>
        </p:spPr>
        <p:txBody>
          <a:bodyPr/>
          <a:lstStyle/>
          <a:p>
            <a:r>
              <a:rPr lang="en-US" dirty="0"/>
              <a:t>Click icon to add picture</a:t>
            </a:r>
            <a:endParaRPr lang="da-DK" dirty="0"/>
          </a:p>
        </p:txBody>
      </p:sp>
      <p:sp>
        <p:nvSpPr>
          <p:cNvPr id="8" name="Text Placeholder 7"/>
          <p:cNvSpPr>
            <a:spLocks noGrp="1"/>
          </p:cNvSpPr>
          <p:nvPr>
            <p:ph type="body" sz="quarter" idx="11"/>
          </p:nvPr>
        </p:nvSpPr>
        <p:spPr>
          <a:xfrm>
            <a:off x="720725" y="1376363"/>
            <a:ext cx="3783600" cy="4838700"/>
          </a:xfrm>
        </p:spPr>
        <p:txBody>
          <a:bodyPr/>
          <a:lstStyle/>
          <a:p>
            <a:pPr lvl="0"/>
            <a:r>
              <a:rPr lang="en-US"/>
              <a:t>Click to edit Master text styles</a:t>
            </a:r>
          </a:p>
          <a:p>
            <a:pPr lvl="1"/>
            <a:r>
              <a:rPr lang="en-US"/>
              <a:t>Second level</a:t>
            </a:r>
          </a:p>
          <a:p>
            <a:pPr lvl="2"/>
            <a:r>
              <a:rPr lang="en-US"/>
              <a:t>Third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Tex, Wider Picture ">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a-DK" dirty="0"/>
          </a:p>
        </p:txBody>
      </p:sp>
      <p:sp>
        <p:nvSpPr>
          <p:cNvPr id="6" name="Picture Placeholder 5"/>
          <p:cNvSpPr>
            <a:spLocks noGrp="1"/>
          </p:cNvSpPr>
          <p:nvPr>
            <p:ph type="pic" sz="quarter" idx="10"/>
          </p:nvPr>
        </p:nvSpPr>
        <p:spPr>
          <a:xfrm>
            <a:off x="4017264" y="1376363"/>
            <a:ext cx="4406011" cy="4841875"/>
          </a:xfrm>
        </p:spPr>
        <p:txBody>
          <a:bodyPr/>
          <a:lstStyle/>
          <a:p>
            <a:r>
              <a:rPr lang="en-US" dirty="0"/>
              <a:t>Click icon to add picture</a:t>
            </a:r>
            <a:endParaRPr lang="da-DK" dirty="0"/>
          </a:p>
        </p:txBody>
      </p:sp>
      <p:sp>
        <p:nvSpPr>
          <p:cNvPr id="8" name="Text Placeholder 7"/>
          <p:cNvSpPr>
            <a:spLocks noGrp="1"/>
          </p:cNvSpPr>
          <p:nvPr>
            <p:ph type="body" sz="quarter" idx="11"/>
          </p:nvPr>
        </p:nvSpPr>
        <p:spPr>
          <a:xfrm>
            <a:off x="720725" y="1376363"/>
            <a:ext cx="3132138" cy="4841876"/>
          </a:xfrm>
        </p:spPr>
        <p:txBody>
          <a:bodyPr/>
          <a:lstStyle/>
          <a:p>
            <a:pPr lvl="0"/>
            <a:r>
              <a:rPr lang="en-US"/>
              <a:t>Click to edit Master text styles</a:t>
            </a:r>
          </a:p>
          <a:p>
            <a:pPr lvl="1"/>
            <a:r>
              <a:rPr lang="en-US"/>
              <a:t>Second level</a:t>
            </a:r>
          </a:p>
          <a:p>
            <a:pPr lvl="2"/>
            <a:r>
              <a:rPr lang="en-US"/>
              <a:t>Third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bg>
      <p:bgPr>
        <a:solidFill>
          <a:srgbClr val="E6E7E8"/>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0000" y="5797296"/>
            <a:ext cx="7704000" cy="427292"/>
          </a:xfrm>
        </p:spPr>
        <p:txBody>
          <a:bodyPr anchor="b"/>
          <a:lstStyle>
            <a:lvl1pPr algn="l">
              <a:defRPr sz="1800" b="1"/>
            </a:lvl1pPr>
          </a:lstStyle>
          <a:p>
            <a:r>
              <a:rPr lang="en-US"/>
              <a:t>Click to edit Master title style</a:t>
            </a:r>
            <a:endParaRPr lang="da-DK" dirty="0"/>
          </a:p>
        </p:txBody>
      </p:sp>
      <p:sp>
        <p:nvSpPr>
          <p:cNvPr id="3" name="Picture Placeholder 2"/>
          <p:cNvSpPr>
            <a:spLocks noGrp="1"/>
          </p:cNvSpPr>
          <p:nvPr>
            <p:ph type="pic" idx="1"/>
          </p:nvPr>
        </p:nvSpPr>
        <p:spPr>
          <a:xfrm>
            <a:off x="720725" y="612774"/>
            <a:ext cx="7704000" cy="509917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lang="da-DK"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inal slide with code">
    <p:spTree>
      <p:nvGrpSpPr>
        <p:cNvPr id="1" name=""/>
        <p:cNvGrpSpPr/>
        <p:nvPr/>
      </p:nvGrpSpPr>
      <p:grpSpPr>
        <a:xfrm>
          <a:off x="0" y="0"/>
          <a:ext cx="0" cy="0"/>
          <a:chOff x="0" y="0"/>
          <a:chExt cx="0" cy="0"/>
        </a:xfrm>
      </p:grpSpPr>
      <p:sp>
        <p:nvSpPr>
          <p:cNvPr id="2" name="Title 1"/>
          <p:cNvSpPr>
            <a:spLocks noGrp="1"/>
          </p:cNvSpPr>
          <p:nvPr>
            <p:ph type="title"/>
          </p:nvPr>
        </p:nvSpPr>
        <p:spPr>
          <a:xfrm>
            <a:off x="727075" y="1376362"/>
            <a:ext cx="7704000" cy="1653349"/>
          </a:xfrm>
        </p:spPr>
        <p:txBody>
          <a:bodyPr/>
          <a:lstStyle/>
          <a:p>
            <a:r>
              <a:rPr lang="en-US"/>
              <a:t>Click to edit Master title style</a:t>
            </a:r>
            <a:endParaRPr lang="da-DK" dirty="0"/>
          </a:p>
        </p:txBody>
      </p:sp>
      <p:sp>
        <p:nvSpPr>
          <p:cNvPr id="6" name="Text Placeholder 8"/>
          <p:cNvSpPr>
            <a:spLocks noGrp="1"/>
          </p:cNvSpPr>
          <p:nvPr>
            <p:ph type="body" sz="quarter" idx="10" hasCustomPrompt="1"/>
          </p:nvPr>
        </p:nvSpPr>
        <p:spPr>
          <a:xfrm>
            <a:off x="5912618" y="6346800"/>
            <a:ext cx="2517775" cy="141514"/>
          </a:xfrm>
        </p:spPr>
        <p:txBody>
          <a:bodyPr/>
          <a:lstStyle>
            <a:lvl1pPr indent="0" algn="r">
              <a:lnSpc>
                <a:spcPct val="100000"/>
              </a:lnSpc>
              <a:buNone/>
              <a:defRPr sz="800"/>
            </a:lvl1pPr>
            <a:lvl2pPr algn="r">
              <a:defRPr sz="800"/>
            </a:lvl2pPr>
            <a:lvl3pPr algn="r">
              <a:defRPr sz="800"/>
            </a:lvl3pPr>
            <a:lvl4pPr algn="r">
              <a:defRPr sz="800"/>
            </a:lvl4pPr>
            <a:lvl5pPr algn="r">
              <a:defRPr sz="800"/>
            </a:lvl5pPr>
          </a:lstStyle>
          <a:p>
            <a:pPr lvl="0"/>
            <a:r>
              <a:rPr lang="en-US" dirty="0"/>
              <a:t>Click to type code (optional)</a:t>
            </a:r>
            <a:endParaRPr lang="da-DK"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ectangle 14"/>
          <p:cNvSpPr/>
          <p:nvPr userDrawn="1"/>
        </p:nvSpPr>
        <p:spPr>
          <a:xfrm>
            <a:off x="0" y="0"/>
            <a:ext cx="9144000" cy="511200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rgbClr val="FFFFFF"/>
              </a:solidFill>
              <a:latin typeface="Arial"/>
            </a:endParaRPr>
          </a:p>
        </p:txBody>
      </p:sp>
      <p:sp>
        <p:nvSpPr>
          <p:cNvPr id="12" name="Rectangle 11"/>
          <p:cNvSpPr/>
          <p:nvPr userDrawn="1"/>
        </p:nvSpPr>
        <p:spPr>
          <a:xfrm>
            <a:off x="0" y="0"/>
            <a:ext cx="9144000" cy="5112000"/>
          </a:xfrm>
          <a:prstGeom prst="rect">
            <a:avLst/>
          </a:prstGeom>
          <a:solidFill>
            <a:srgbClr val="E5E5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rgbClr val="FFFFFF"/>
              </a:solidFill>
              <a:latin typeface="Arial"/>
            </a:endParaRPr>
          </a:p>
        </p:txBody>
      </p:sp>
      <p:sp>
        <p:nvSpPr>
          <p:cNvPr id="2" name="Title 1"/>
          <p:cNvSpPr>
            <a:spLocks noGrp="1"/>
          </p:cNvSpPr>
          <p:nvPr>
            <p:ph type="ctrTitle" hasCustomPrompt="1"/>
          </p:nvPr>
        </p:nvSpPr>
        <p:spPr>
          <a:xfrm>
            <a:off x="720000" y="1362456"/>
            <a:ext cx="7704000" cy="1452563"/>
          </a:xfrm>
        </p:spPr>
        <p:txBody>
          <a:bodyPr lIns="0" tIns="0" rIns="0" bIns="0" anchor="t" anchorCtr="0">
            <a:noAutofit/>
          </a:bodyPr>
          <a:lstStyle>
            <a:lvl1pPr algn="l">
              <a:lnSpc>
                <a:spcPts val="4600"/>
              </a:lnSpc>
              <a:defRPr sz="3200" b="1">
                <a:solidFill>
                  <a:srgbClr val="414042"/>
                </a:solidFill>
              </a:defRPr>
            </a:lvl1pPr>
          </a:lstStyle>
          <a:p>
            <a:r>
              <a:rPr lang="en-US" dirty="0"/>
              <a:t>Click to add title</a:t>
            </a:r>
            <a:endParaRPr lang="da-DK" dirty="0"/>
          </a:p>
        </p:txBody>
      </p:sp>
      <p:sp>
        <p:nvSpPr>
          <p:cNvPr id="3" name="Subtitle 2"/>
          <p:cNvSpPr>
            <a:spLocks noGrp="1"/>
          </p:cNvSpPr>
          <p:nvPr>
            <p:ph type="subTitle" idx="1" hasCustomPrompt="1"/>
          </p:nvPr>
        </p:nvSpPr>
        <p:spPr>
          <a:xfrm>
            <a:off x="720001" y="4021984"/>
            <a:ext cx="7704000" cy="894440"/>
          </a:xfrm>
        </p:spPr>
        <p:txBody>
          <a:bodyPr lIns="0" tIns="0" rIns="0" bIns="0" anchor="b" anchorCtr="0">
            <a:noAutofit/>
          </a:bodyPr>
          <a:lstStyle>
            <a:lvl1pPr marL="0" indent="0" algn="l">
              <a:lnSpc>
                <a:spcPts val="2800"/>
              </a:lnSpc>
              <a:spcBef>
                <a:spcPts val="0"/>
              </a:spcBef>
              <a:buNone/>
              <a:defRPr sz="1800" baseline="0">
                <a:solidFill>
                  <a:srgbClr val="4140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presenter’s name, event and date (3 lines)</a:t>
            </a:r>
            <a:endParaRPr lang="da-DK" dirty="0"/>
          </a:p>
        </p:txBody>
      </p:sp>
      <p:pic>
        <p:nvPicPr>
          <p:cNvPr id="7" name="Picture 6" descr="CM_RGB_WEB_OL_large.png"/>
          <p:cNvPicPr>
            <a:picLocks noChangeAspect="1"/>
          </p:cNvPicPr>
          <p:nvPr userDrawn="1"/>
        </p:nvPicPr>
        <p:blipFill>
          <a:blip cstate="print"/>
          <a:stretch>
            <a:fillRect/>
          </a:stretch>
        </p:blipFill>
        <p:spPr>
          <a:xfrm>
            <a:off x="720725" y="5762131"/>
            <a:ext cx="720000" cy="486269"/>
          </a:xfrm>
          <a:prstGeom prst="rect">
            <a:avLst/>
          </a:prstGeom>
        </p:spPr>
      </p:pic>
      <p:sp>
        <p:nvSpPr>
          <p:cNvPr id="19" name="Rectangle 18"/>
          <p:cNvSpPr/>
          <p:nvPr userDrawn="1"/>
        </p:nvSpPr>
        <p:spPr>
          <a:xfrm>
            <a:off x="1558800" y="6141600"/>
            <a:ext cx="3251200" cy="123111"/>
          </a:xfrm>
          <a:prstGeom prst="rect">
            <a:avLst/>
          </a:prstGeom>
        </p:spPr>
        <p:txBody>
          <a:bodyPr wrap="square" lIns="0" tIns="0" rIns="0" bIns="0" anchor="ctr" anchorCtr="0">
            <a:spAutoFit/>
          </a:bodyPr>
          <a:lstStyle/>
          <a:p>
            <a:r>
              <a:rPr lang="da-DK" sz="800" b="1" dirty="0">
                <a:solidFill>
                  <a:srgbClr val="414042"/>
                </a:solidFill>
                <a:latin typeface="Arial"/>
              </a:rPr>
              <a:t>www.cookmedical.com</a:t>
            </a:r>
          </a:p>
        </p:txBody>
      </p:sp>
      <p:sp>
        <p:nvSpPr>
          <p:cNvPr id="9" name="Rectangle 8"/>
          <p:cNvSpPr/>
          <p:nvPr userDrawn="1"/>
        </p:nvSpPr>
        <p:spPr>
          <a:xfrm>
            <a:off x="-18000" y="5112000"/>
            <a:ext cx="9180000" cy="216000"/>
          </a:xfrm>
          <a:prstGeom prst="rect">
            <a:avLst/>
          </a:prstGeom>
          <a:solidFill>
            <a:schemeClr val="accent1"/>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rgbClr val="FFFFFF"/>
              </a:solidFill>
              <a:latin typeface="Arial"/>
            </a:endParaRPr>
          </a:p>
        </p:txBody>
      </p:sp>
      <p:cxnSp>
        <p:nvCxnSpPr>
          <p:cNvPr id="10" name="Straight Connector 9"/>
          <p:cNvCxnSpPr/>
          <p:nvPr userDrawn="1"/>
        </p:nvCxnSpPr>
        <p:spPr>
          <a:xfrm>
            <a:off x="717550" y="6367548"/>
            <a:ext cx="7706450" cy="0"/>
          </a:xfrm>
          <a:prstGeom prst="line">
            <a:avLst/>
          </a:prstGeom>
          <a:ln w="6350">
            <a:solidFill>
              <a:schemeClr val="bg2">
                <a:lumMod val="25000"/>
              </a:schemeClr>
            </a:solidFill>
            <a:tailEnd type="none" w="med" len="lg"/>
          </a:ln>
        </p:spPr>
        <p:style>
          <a:lnRef idx="1">
            <a:schemeClr val="accent1"/>
          </a:lnRef>
          <a:fillRef idx="0">
            <a:schemeClr val="accent1"/>
          </a:fillRef>
          <a:effectRef idx="0">
            <a:schemeClr val="accent1"/>
          </a:effectRef>
          <a:fontRef idx="minor">
            <a:schemeClr val="tx1"/>
          </a:fontRef>
        </p:style>
      </p:cxnSp>
      <p:sp>
        <p:nvSpPr>
          <p:cNvPr id="13" name="Rectangle 12"/>
          <p:cNvSpPr/>
          <p:nvPr userDrawn="1"/>
        </p:nvSpPr>
        <p:spPr>
          <a:xfrm>
            <a:off x="5278757" y="6174000"/>
            <a:ext cx="3179762" cy="92333"/>
          </a:xfrm>
          <a:prstGeom prst="rect">
            <a:avLst/>
          </a:prstGeom>
        </p:spPr>
        <p:txBody>
          <a:bodyPr wrap="square" lIns="0" tIns="0" rIns="0" bIns="0" anchor="ctr" anchorCtr="0">
            <a:spAutoFit/>
          </a:bodyPr>
          <a:lstStyle/>
          <a:p>
            <a:pPr algn="r"/>
            <a:r>
              <a:rPr lang="da-DK" sz="600" b="1" dirty="0">
                <a:solidFill>
                  <a:srgbClr val="414042"/>
                </a:solidFill>
                <a:latin typeface="Arial"/>
              </a:rPr>
              <a:t>COMPANY CONFIDENTIAL. </a:t>
            </a:r>
            <a:r>
              <a:rPr lang="da-DK" sz="600" dirty="0">
                <a:solidFill>
                  <a:srgbClr val="414042"/>
                </a:solidFill>
                <a:latin typeface="Arial"/>
              </a:rPr>
              <a:t>DO NOT COPY. NOT FOR EXTERNAL DISTRIBUTION.</a:t>
            </a:r>
          </a:p>
        </p:txBody>
      </p:sp>
      <p:sp>
        <p:nvSpPr>
          <p:cNvPr id="16" name="TextBox 15"/>
          <p:cNvSpPr txBox="1"/>
          <p:nvPr userDrawn="1"/>
        </p:nvSpPr>
        <p:spPr>
          <a:xfrm>
            <a:off x="-1036320" y="0"/>
            <a:ext cx="1011936" cy="2976951"/>
          </a:xfrm>
          <a:prstGeom prst="rect">
            <a:avLst/>
          </a:prstGeom>
          <a:solidFill>
            <a:schemeClr val="bg2">
              <a:lumMod val="90000"/>
            </a:schemeClr>
          </a:solidFill>
          <a:ln w="12700">
            <a:solidFill>
              <a:srgbClr val="FFFFFF"/>
            </a:solidFill>
          </a:ln>
        </p:spPr>
        <p:txBody>
          <a:bodyPr wrap="square" lIns="72000" tIns="72000" rIns="72000" bIns="72000" rtlCol="0" anchor="t" anchorCtr="0">
            <a:spAutoFit/>
          </a:bodyPr>
          <a:lstStyle/>
          <a:p>
            <a:pPr>
              <a:buFont typeface="Arial" pitchFamily="34" charset="0"/>
              <a:buNone/>
              <a:defRPr/>
            </a:pPr>
            <a:r>
              <a:rPr lang="en-US" sz="1600" b="1" dirty="0">
                <a:solidFill>
                  <a:srgbClr val="CE1017"/>
                </a:solidFill>
                <a:latin typeface="Arial"/>
              </a:rPr>
              <a:t>NOTE</a:t>
            </a:r>
            <a:br>
              <a:rPr lang="en-US" sz="800" dirty="0">
                <a:solidFill>
                  <a:srgbClr val="414042"/>
                </a:solidFill>
                <a:latin typeface="Arial"/>
              </a:rPr>
            </a:br>
            <a:r>
              <a:rPr lang="en-US" sz="800" dirty="0">
                <a:solidFill>
                  <a:srgbClr val="414042"/>
                </a:solidFill>
                <a:latin typeface="Arial"/>
              </a:rPr>
              <a:t>Especially for external use, p</a:t>
            </a:r>
            <a:r>
              <a:rPr lang="en-US" sz="800" dirty="0">
                <a:solidFill>
                  <a:srgbClr val="3C3C3C"/>
                </a:solidFill>
                <a:latin typeface="Arial"/>
              </a:rPr>
              <a:t>lease follow the standards for images and copy, available in </a:t>
            </a:r>
            <a:br>
              <a:rPr lang="en-US" sz="800" dirty="0">
                <a:solidFill>
                  <a:srgbClr val="3C3C3C"/>
                </a:solidFill>
                <a:latin typeface="Arial"/>
              </a:rPr>
            </a:br>
            <a:r>
              <a:rPr lang="en-US" sz="800" i="1" dirty="0">
                <a:solidFill>
                  <a:srgbClr val="CE1017"/>
                </a:solidFill>
                <a:latin typeface="Arial"/>
              </a:rPr>
              <a:t>Copy style guide </a:t>
            </a:r>
            <a:r>
              <a:rPr lang="en-US" sz="800" dirty="0">
                <a:solidFill>
                  <a:srgbClr val="3C3C3C"/>
                </a:solidFill>
                <a:latin typeface="Arial"/>
              </a:rPr>
              <a:t>and </a:t>
            </a:r>
            <a:r>
              <a:rPr lang="en-US" sz="800" i="1" dirty="0">
                <a:solidFill>
                  <a:srgbClr val="CE1017"/>
                </a:solidFill>
                <a:latin typeface="Arial"/>
              </a:rPr>
              <a:t>Global corporate identity and brand guide</a:t>
            </a:r>
            <a:r>
              <a:rPr lang="en-US" sz="800" dirty="0">
                <a:solidFill>
                  <a:srgbClr val="3C3C3C"/>
                </a:solidFill>
                <a:latin typeface="Arial"/>
              </a:rPr>
              <a:t>.</a:t>
            </a:r>
          </a:p>
          <a:p>
            <a:pPr>
              <a:buFont typeface="Arial" pitchFamily="34" charset="0"/>
              <a:buNone/>
            </a:pPr>
            <a:endParaRPr lang="en-US" sz="800" dirty="0">
              <a:solidFill>
                <a:srgbClr val="414042"/>
              </a:solidFill>
              <a:latin typeface="Arial"/>
            </a:endParaRPr>
          </a:p>
          <a:p>
            <a:pPr>
              <a:buFont typeface="Arial" pitchFamily="34" charset="0"/>
              <a:buNone/>
            </a:pPr>
            <a:r>
              <a:rPr lang="en-US" sz="800" dirty="0">
                <a:solidFill>
                  <a:srgbClr val="414042"/>
                </a:solidFill>
                <a:latin typeface="Arial"/>
              </a:rPr>
              <a:t>See also the </a:t>
            </a:r>
            <a:br>
              <a:rPr lang="en-US" sz="800" dirty="0">
                <a:solidFill>
                  <a:srgbClr val="414042"/>
                </a:solidFill>
                <a:latin typeface="Arial"/>
              </a:rPr>
            </a:br>
            <a:r>
              <a:rPr lang="en-US" sz="800" i="1" dirty="0">
                <a:solidFill>
                  <a:srgbClr val="CE1017"/>
                </a:solidFill>
                <a:latin typeface="Arial"/>
              </a:rPr>
              <a:t>Quick guide </a:t>
            </a:r>
            <a:r>
              <a:rPr lang="en-US" sz="800" dirty="0">
                <a:solidFill>
                  <a:srgbClr val="414042"/>
                </a:solidFill>
                <a:latin typeface="Arial"/>
              </a:rPr>
              <a:t>for PowerPoint templates and </a:t>
            </a:r>
            <a:br>
              <a:rPr lang="en-US" sz="800" dirty="0">
                <a:solidFill>
                  <a:srgbClr val="414042"/>
                </a:solidFill>
                <a:latin typeface="Arial"/>
              </a:rPr>
            </a:br>
            <a:r>
              <a:rPr lang="en-US" sz="800" dirty="0">
                <a:solidFill>
                  <a:srgbClr val="414042"/>
                </a:solidFill>
                <a:latin typeface="Arial"/>
              </a:rPr>
              <a:t>the </a:t>
            </a:r>
            <a:r>
              <a:rPr lang="en-US" sz="800" i="1" dirty="0">
                <a:solidFill>
                  <a:srgbClr val="CE1017"/>
                </a:solidFill>
                <a:latin typeface="Arial"/>
              </a:rPr>
              <a:t>sample presentation, </a:t>
            </a:r>
            <a:br>
              <a:rPr lang="en-US" sz="800" dirty="0">
                <a:solidFill>
                  <a:srgbClr val="414042"/>
                </a:solidFill>
                <a:latin typeface="Arial"/>
              </a:rPr>
            </a:br>
            <a:r>
              <a:rPr lang="en-US" sz="800" dirty="0">
                <a:solidFill>
                  <a:srgbClr val="414042"/>
                </a:solidFill>
                <a:latin typeface="Arial"/>
              </a:rPr>
              <a:t>available in Marketing Central.</a:t>
            </a:r>
            <a:br>
              <a:rPr lang="en-US" sz="1000" dirty="0">
                <a:solidFill>
                  <a:srgbClr val="414042"/>
                </a:solidFill>
                <a:latin typeface="Arial"/>
              </a:rPr>
            </a:br>
            <a:endParaRPr lang="en-US" sz="1000" dirty="0">
              <a:solidFill>
                <a:srgbClr val="414042"/>
              </a:solidFill>
              <a:latin typeface="Arial"/>
            </a:endParaRPr>
          </a:p>
          <a:p>
            <a:pPr>
              <a:buFont typeface="Arial" pitchFamily="34" charset="0"/>
              <a:buNone/>
            </a:pPr>
            <a:r>
              <a:rPr lang="en-US" sz="600" dirty="0">
                <a:solidFill>
                  <a:srgbClr val="414042"/>
                </a:solidFill>
                <a:latin typeface="Arial"/>
              </a:rPr>
              <a:t>Rev March 29, 2012</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1152000"/>
            <a:ext cx="9144000" cy="5165724"/>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2" name="Title Placeholder 1"/>
          <p:cNvSpPr>
            <a:spLocks noGrp="1"/>
          </p:cNvSpPr>
          <p:nvPr>
            <p:ph type="title"/>
          </p:nvPr>
        </p:nvSpPr>
        <p:spPr>
          <a:xfrm>
            <a:off x="720000" y="152401"/>
            <a:ext cx="7704000" cy="684000"/>
          </a:xfrm>
          <a:prstGeom prst="rect">
            <a:avLst/>
          </a:prstGeom>
        </p:spPr>
        <p:txBody>
          <a:bodyPr vert="horz" lIns="0" tIns="0" rIns="0" bIns="0" rtlCol="0" anchor="b" anchorCtr="0">
            <a:noAutofit/>
          </a:bodyPr>
          <a:lstStyle/>
          <a:p>
            <a:r>
              <a:rPr lang="en-US"/>
              <a:t>Click to edit Master title style</a:t>
            </a:r>
            <a:endParaRPr lang="da-DK" dirty="0"/>
          </a:p>
        </p:txBody>
      </p:sp>
      <p:sp>
        <p:nvSpPr>
          <p:cNvPr id="3" name="Text Placeholder 2"/>
          <p:cNvSpPr>
            <a:spLocks noGrp="1"/>
          </p:cNvSpPr>
          <p:nvPr>
            <p:ph type="body" idx="1"/>
          </p:nvPr>
        </p:nvSpPr>
        <p:spPr>
          <a:xfrm>
            <a:off x="720000" y="1374096"/>
            <a:ext cx="7704000" cy="4842000"/>
          </a:xfrm>
          <a:prstGeom prst="rect">
            <a:avLst/>
          </a:prstGeom>
        </p:spPr>
        <p:txBody>
          <a:bodyPr vert="horz" lIns="0" tIns="0" rIns="0" bIns="0" rtlCol="0" anchor="t" anchorCtr="0">
            <a:noAutofit/>
          </a:bodyPr>
          <a:lstStyle/>
          <a:p>
            <a:pPr lvl="0"/>
            <a:r>
              <a:rPr lang="en-US" dirty="0"/>
              <a:t>Click to edit Master text styles</a:t>
            </a:r>
          </a:p>
          <a:p>
            <a:pPr lvl="1"/>
            <a:r>
              <a:rPr lang="en-US" dirty="0"/>
              <a:t>Second level</a:t>
            </a:r>
          </a:p>
          <a:p>
            <a:pPr lvl="2"/>
            <a:r>
              <a:rPr lang="en-US" dirty="0"/>
              <a:t>Third level</a:t>
            </a:r>
          </a:p>
        </p:txBody>
      </p:sp>
      <p:sp>
        <p:nvSpPr>
          <p:cNvPr id="14" name="Rectangle 13"/>
          <p:cNvSpPr/>
          <p:nvPr/>
        </p:nvSpPr>
        <p:spPr>
          <a:xfrm>
            <a:off x="-18000" y="936000"/>
            <a:ext cx="9180000" cy="216000"/>
          </a:xfrm>
          <a:prstGeom prst="rect">
            <a:avLst/>
          </a:prstGeom>
          <a:solidFill>
            <a:schemeClr val="accent1"/>
          </a:solidFill>
          <a:ln w="254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8" name="Rectangle 7"/>
          <p:cNvSpPr/>
          <p:nvPr/>
        </p:nvSpPr>
        <p:spPr>
          <a:xfrm>
            <a:off x="725798" y="6371255"/>
            <a:ext cx="3405187" cy="92333"/>
          </a:xfrm>
          <a:prstGeom prst="rect">
            <a:avLst/>
          </a:prstGeom>
        </p:spPr>
        <p:txBody>
          <a:bodyPr wrap="square" lIns="0" tIns="0" rIns="0" bIns="0" anchor="ctr" anchorCtr="0">
            <a:spAutoFit/>
          </a:bodyPr>
          <a:lstStyle/>
          <a:p>
            <a:pPr algn="l"/>
            <a:r>
              <a:rPr lang="da-DK" sz="600" b="1" dirty="0">
                <a:solidFill>
                  <a:srgbClr val="414042"/>
                </a:solidFill>
                <a:effectLst/>
              </a:rPr>
              <a:t>COMPANY CONFIDENTIAL. </a:t>
            </a:r>
            <a:r>
              <a:rPr lang="da-DK" sz="600" b="0" dirty="0">
                <a:solidFill>
                  <a:srgbClr val="414042"/>
                </a:solidFill>
                <a:effectLst/>
              </a:rPr>
              <a:t>DO NOT COPY. NOT FOR EXTERNAL DISTRIBUTION.</a:t>
            </a:r>
          </a:p>
        </p:txBody>
      </p:sp>
    </p:spTree>
  </p:cSld>
  <p:clrMap bg1="lt1" tx1="dk1" bg2="lt2" tx2="dk2" accent1="accent1" accent2="accent2" accent3="accent3" accent4="accent4" accent5="accent5" accent6="accent6" hlink="hlink" folHlink="folHlink"/>
  <p:sldLayoutIdLst>
    <p:sldLayoutId id="2147483668" r:id="rId1"/>
    <p:sldLayoutId id="2147483670" r:id="rId2"/>
    <p:sldLayoutId id="2147483671" r:id="rId3"/>
    <p:sldLayoutId id="2147483672" r:id="rId4"/>
    <p:sldLayoutId id="2147483673" r:id="rId5"/>
    <p:sldLayoutId id="2147483674" r:id="rId6"/>
    <p:sldLayoutId id="2147483675" r:id="rId7"/>
    <p:sldLayoutId id="2147483676" r:id="rId8"/>
  </p:sldLayoutIdLst>
  <p:txStyles>
    <p:titleStyle>
      <a:lvl1pPr algn="l" defTabSz="914400" rtl="0" eaLnBrk="1" latinLnBrk="0" hangingPunct="1">
        <a:lnSpc>
          <a:spcPts val="2800"/>
        </a:lnSpc>
        <a:spcBef>
          <a:spcPct val="0"/>
        </a:spcBef>
        <a:buNone/>
        <a:defRPr sz="2200" b="1" kern="1200">
          <a:solidFill>
            <a:srgbClr val="414042"/>
          </a:solidFill>
          <a:latin typeface="+mj-lt"/>
          <a:ea typeface="+mj-ea"/>
          <a:cs typeface="+mj-cs"/>
        </a:defRPr>
      </a:lvl1pPr>
    </p:titleStyle>
    <p:bodyStyle>
      <a:lvl1pPr marL="342900" indent="-342900" algn="l" defTabSz="914400" rtl="0" eaLnBrk="1" latinLnBrk="0" hangingPunct="1">
        <a:lnSpc>
          <a:spcPts val="2400"/>
        </a:lnSpc>
        <a:spcBef>
          <a:spcPts val="800"/>
        </a:spcBef>
        <a:buFont typeface="Arial" pitchFamily="34" charset="0"/>
        <a:buChar char="•"/>
        <a:defRPr sz="1800" kern="1200">
          <a:solidFill>
            <a:srgbClr val="414042"/>
          </a:solidFill>
          <a:latin typeface="+mn-lt"/>
          <a:ea typeface="+mn-ea"/>
          <a:cs typeface="+mn-cs"/>
        </a:defRPr>
      </a:lvl1pPr>
      <a:lvl2pPr marL="742950" indent="-285750" algn="l" defTabSz="914400" rtl="0" eaLnBrk="1" latinLnBrk="0" hangingPunct="1">
        <a:lnSpc>
          <a:spcPts val="2400"/>
        </a:lnSpc>
        <a:spcBef>
          <a:spcPts val="800"/>
        </a:spcBef>
        <a:buFont typeface="Arial" pitchFamily="34" charset="0"/>
        <a:buChar char="–"/>
        <a:defRPr sz="1800" kern="1200">
          <a:solidFill>
            <a:srgbClr val="414042"/>
          </a:solidFill>
          <a:latin typeface="+mn-lt"/>
          <a:ea typeface="+mn-ea"/>
          <a:cs typeface="+mn-cs"/>
        </a:defRPr>
      </a:lvl2pPr>
      <a:lvl3pPr marL="1143000" indent="-228600" algn="l" defTabSz="914400" rtl="0" eaLnBrk="1" latinLnBrk="0" hangingPunct="1">
        <a:lnSpc>
          <a:spcPts val="2400"/>
        </a:lnSpc>
        <a:spcBef>
          <a:spcPts val="800"/>
        </a:spcBef>
        <a:buFont typeface="Arial" pitchFamily="34" charset="0"/>
        <a:buChar char="•"/>
        <a:defRPr sz="1800" kern="1200">
          <a:solidFill>
            <a:srgbClr val="414042"/>
          </a:solidFill>
          <a:latin typeface="+mn-lt"/>
          <a:ea typeface="+mn-ea"/>
          <a:cs typeface="+mn-cs"/>
        </a:defRPr>
      </a:lvl3pPr>
      <a:lvl4pPr marL="1600200" indent="-228600" algn="l" defTabSz="914400" rtl="0" eaLnBrk="1" latinLnBrk="0" hangingPunct="1">
        <a:lnSpc>
          <a:spcPts val="2400"/>
        </a:lnSpc>
        <a:spcBef>
          <a:spcPts val="800"/>
        </a:spcBef>
        <a:buFont typeface="Arial" pitchFamily="34" charset="0"/>
        <a:buChar char="–"/>
        <a:defRPr sz="1800" kern="1200">
          <a:solidFill>
            <a:srgbClr val="414042"/>
          </a:solidFill>
          <a:latin typeface="+mn-lt"/>
          <a:ea typeface="+mn-ea"/>
          <a:cs typeface="+mn-cs"/>
        </a:defRPr>
      </a:lvl4pPr>
      <a:lvl5pPr marL="2057400" indent="-228600" algn="l" defTabSz="914400" rtl="0" eaLnBrk="1" latinLnBrk="0" hangingPunct="1">
        <a:lnSpc>
          <a:spcPts val="2400"/>
        </a:lnSpc>
        <a:spcBef>
          <a:spcPts val="800"/>
        </a:spcBef>
        <a:buFont typeface="Arial" pitchFamily="34" charset="0"/>
        <a:buChar char="»"/>
        <a:defRPr sz="1800" kern="1200">
          <a:solidFill>
            <a:srgbClr val="41404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1152000"/>
            <a:ext cx="9144000" cy="5165724"/>
          </a:xfrm>
          <a:prstGeom prst="rect">
            <a:avLst/>
          </a:prstGeom>
          <a:solidFill>
            <a:srgbClr val="E6E7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rgbClr val="FFFFFF"/>
              </a:solidFill>
              <a:latin typeface="Arial"/>
            </a:endParaRPr>
          </a:p>
        </p:txBody>
      </p:sp>
      <p:sp>
        <p:nvSpPr>
          <p:cNvPr id="2" name="Title Placeholder 1"/>
          <p:cNvSpPr>
            <a:spLocks noGrp="1"/>
          </p:cNvSpPr>
          <p:nvPr>
            <p:ph type="title"/>
          </p:nvPr>
        </p:nvSpPr>
        <p:spPr>
          <a:xfrm>
            <a:off x="720000" y="152401"/>
            <a:ext cx="7704000" cy="684000"/>
          </a:xfrm>
          <a:prstGeom prst="rect">
            <a:avLst/>
          </a:prstGeom>
        </p:spPr>
        <p:txBody>
          <a:bodyPr vert="horz" lIns="0" tIns="0" rIns="0" bIns="0" rtlCol="0" anchor="b" anchorCtr="0">
            <a:noAutofit/>
          </a:bodyPr>
          <a:lstStyle/>
          <a:p>
            <a:r>
              <a:rPr lang="en-US"/>
              <a:t>Click to edit Master title style</a:t>
            </a:r>
            <a:endParaRPr lang="da-DK" dirty="0"/>
          </a:p>
        </p:txBody>
      </p:sp>
      <p:sp>
        <p:nvSpPr>
          <p:cNvPr id="3" name="Text Placeholder 2"/>
          <p:cNvSpPr>
            <a:spLocks noGrp="1"/>
          </p:cNvSpPr>
          <p:nvPr>
            <p:ph type="body" idx="1"/>
          </p:nvPr>
        </p:nvSpPr>
        <p:spPr>
          <a:xfrm>
            <a:off x="720000" y="1374096"/>
            <a:ext cx="7704000" cy="4842000"/>
          </a:xfrm>
          <a:prstGeom prst="rect">
            <a:avLst/>
          </a:prstGeom>
        </p:spPr>
        <p:txBody>
          <a:bodyPr vert="horz" lIns="0" tIns="0" rIns="0" bIns="0" rtlCol="0" anchor="t" anchorCtr="0">
            <a:noAutofit/>
          </a:bodyPr>
          <a:lstStyle/>
          <a:p>
            <a:pPr lvl="0"/>
            <a:r>
              <a:rPr lang="en-US" dirty="0"/>
              <a:t>Click to edit Master text styles</a:t>
            </a:r>
          </a:p>
          <a:p>
            <a:pPr lvl="1"/>
            <a:r>
              <a:rPr lang="en-US" dirty="0"/>
              <a:t>Second level</a:t>
            </a:r>
          </a:p>
          <a:p>
            <a:pPr lvl="2"/>
            <a:r>
              <a:rPr lang="en-US" dirty="0"/>
              <a:t>Third level</a:t>
            </a:r>
          </a:p>
        </p:txBody>
      </p:sp>
      <p:sp>
        <p:nvSpPr>
          <p:cNvPr id="14" name="Rectangle 13"/>
          <p:cNvSpPr/>
          <p:nvPr/>
        </p:nvSpPr>
        <p:spPr>
          <a:xfrm>
            <a:off x="-18000" y="936000"/>
            <a:ext cx="9180000" cy="216000"/>
          </a:xfrm>
          <a:prstGeom prst="rect">
            <a:avLst/>
          </a:prstGeom>
          <a:solidFill>
            <a:schemeClr val="accent1"/>
          </a:solidFill>
          <a:ln w="254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solidFill>
                <a:srgbClr val="FFFFFF"/>
              </a:solidFill>
              <a:latin typeface="Arial"/>
            </a:endParaRPr>
          </a:p>
        </p:txBody>
      </p:sp>
      <p:sp>
        <p:nvSpPr>
          <p:cNvPr id="8" name="Rectangle 7"/>
          <p:cNvSpPr/>
          <p:nvPr/>
        </p:nvSpPr>
        <p:spPr>
          <a:xfrm>
            <a:off x="725798" y="6371255"/>
            <a:ext cx="3405187" cy="92333"/>
          </a:xfrm>
          <a:prstGeom prst="rect">
            <a:avLst/>
          </a:prstGeom>
        </p:spPr>
        <p:txBody>
          <a:bodyPr wrap="square" lIns="0" tIns="0" rIns="0" bIns="0" anchor="ctr" anchorCtr="0">
            <a:spAutoFit/>
          </a:bodyPr>
          <a:lstStyle/>
          <a:p>
            <a:r>
              <a:rPr lang="da-DK" sz="600" b="1" dirty="0">
                <a:solidFill>
                  <a:srgbClr val="414042"/>
                </a:solidFill>
                <a:latin typeface="Arial"/>
              </a:rPr>
              <a:t>COMPANY CONFIDENTIAL. </a:t>
            </a:r>
            <a:r>
              <a:rPr lang="da-DK" sz="600" dirty="0">
                <a:solidFill>
                  <a:srgbClr val="414042"/>
                </a:solidFill>
                <a:latin typeface="Arial"/>
              </a:rPr>
              <a:t>DO NOT COPY. NOT FOR EXTERNAL DISTRIBUTION.</a:t>
            </a:r>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Lst>
  <p:txStyles>
    <p:titleStyle>
      <a:lvl1pPr algn="l" defTabSz="914400" rtl="0" eaLnBrk="1" latinLnBrk="0" hangingPunct="1">
        <a:lnSpc>
          <a:spcPts val="2800"/>
        </a:lnSpc>
        <a:spcBef>
          <a:spcPct val="0"/>
        </a:spcBef>
        <a:buNone/>
        <a:defRPr sz="2200" b="1" kern="1200">
          <a:solidFill>
            <a:srgbClr val="414042"/>
          </a:solidFill>
          <a:latin typeface="+mj-lt"/>
          <a:ea typeface="+mj-ea"/>
          <a:cs typeface="+mj-cs"/>
        </a:defRPr>
      </a:lvl1pPr>
    </p:titleStyle>
    <p:bodyStyle>
      <a:lvl1pPr marL="342900" indent="-342900" algn="l" defTabSz="914400" rtl="0" eaLnBrk="1" latinLnBrk="0" hangingPunct="1">
        <a:lnSpc>
          <a:spcPts val="2400"/>
        </a:lnSpc>
        <a:spcBef>
          <a:spcPts val="800"/>
        </a:spcBef>
        <a:buFont typeface="Arial" pitchFamily="34" charset="0"/>
        <a:buChar char="•"/>
        <a:defRPr sz="1800" kern="1200">
          <a:solidFill>
            <a:srgbClr val="414042"/>
          </a:solidFill>
          <a:latin typeface="+mn-lt"/>
          <a:ea typeface="+mn-ea"/>
          <a:cs typeface="+mn-cs"/>
        </a:defRPr>
      </a:lvl1pPr>
      <a:lvl2pPr marL="742950" indent="-285750" algn="l" defTabSz="914400" rtl="0" eaLnBrk="1" latinLnBrk="0" hangingPunct="1">
        <a:lnSpc>
          <a:spcPts val="2400"/>
        </a:lnSpc>
        <a:spcBef>
          <a:spcPts val="800"/>
        </a:spcBef>
        <a:buFont typeface="Arial" pitchFamily="34" charset="0"/>
        <a:buChar char="–"/>
        <a:defRPr sz="1800" kern="1200">
          <a:solidFill>
            <a:srgbClr val="414042"/>
          </a:solidFill>
          <a:latin typeface="+mn-lt"/>
          <a:ea typeface="+mn-ea"/>
          <a:cs typeface="+mn-cs"/>
        </a:defRPr>
      </a:lvl2pPr>
      <a:lvl3pPr marL="1143000" indent="-228600" algn="l" defTabSz="914400" rtl="0" eaLnBrk="1" latinLnBrk="0" hangingPunct="1">
        <a:lnSpc>
          <a:spcPts val="2400"/>
        </a:lnSpc>
        <a:spcBef>
          <a:spcPts val="800"/>
        </a:spcBef>
        <a:buFont typeface="Arial" pitchFamily="34" charset="0"/>
        <a:buChar char="•"/>
        <a:defRPr sz="1800" kern="1200">
          <a:solidFill>
            <a:srgbClr val="414042"/>
          </a:solidFill>
          <a:latin typeface="+mn-lt"/>
          <a:ea typeface="+mn-ea"/>
          <a:cs typeface="+mn-cs"/>
        </a:defRPr>
      </a:lvl3pPr>
      <a:lvl4pPr marL="1600200" indent="-228600" algn="l" defTabSz="914400" rtl="0" eaLnBrk="1" latinLnBrk="0" hangingPunct="1">
        <a:lnSpc>
          <a:spcPts val="2400"/>
        </a:lnSpc>
        <a:spcBef>
          <a:spcPts val="800"/>
        </a:spcBef>
        <a:buFont typeface="Arial" pitchFamily="34" charset="0"/>
        <a:buChar char="–"/>
        <a:defRPr sz="1800" kern="1200">
          <a:solidFill>
            <a:srgbClr val="414042"/>
          </a:solidFill>
          <a:latin typeface="+mn-lt"/>
          <a:ea typeface="+mn-ea"/>
          <a:cs typeface="+mn-cs"/>
        </a:defRPr>
      </a:lvl4pPr>
      <a:lvl5pPr marL="2057400" indent="-228600" algn="l" defTabSz="914400" rtl="0" eaLnBrk="1" latinLnBrk="0" hangingPunct="1">
        <a:lnSpc>
          <a:spcPts val="2400"/>
        </a:lnSpc>
        <a:spcBef>
          <a:spcPts val="800"/>
        </a:spcBef>
        <a:buFont typeface="Arial" pitchFamily="34" charset="0"/>
        <a:buChar char="»"/>
        <a:defRPr sz="1800" kern="1200">
          <a:solidFill>
            <a:srgbClr val="41404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3" Type="http://schemas.openxmlformats.org/officeDocument/2006/relationships/hyperlink" Target="https://apphelp.cookmedical.com" TargetMode="External"/><Relationship Id="rId2" Type="http://schemas.openxmlformats.org/officeDocument/2006/relationships/notesSlide" Target="../notesSlides/notesSlide13.xml"/><Relationship Id="rId1" Type="http://schemas.openxmlformats.org/officeDocument/2006/relationships/slideLayout" Target="../slideLayouts/slideLayout10.xml"/><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3" Type="http://schemas.openxmlformats.org/officeDocument/2006/relationships/hyperlink" Target="https://wpcm-test.cookgroup.nao/" TargetMode="External"/><Relationship Id="rId2" Type="http://schemas.openxmlformats.org/officeDocument/2006/relationships/notesSlide" Target="../notesSlides/notesSlide14.xml"/><Relationship Id="rId1" Type="http://schemas.openxmlformats.org/officeDocument/2006/relationships/slideLayout" Target="../slideLayouts/slideLayout10.xml"/><Relationship Id="rId4" Type="http://schemas.openxmlformats.org/officeDocument/2006/relationships/image" Target="../media/image11.png"/></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0.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cookmedical.com/products/"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www.cookmedical.eu/product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76275" y="1362456"/>
            <a:ext cx="7747725" cy="1452563"/>
          </a:xfrm>
        </p:spPr>
        <p:txBody>
          <a:bodyPr/>
          <a:lstStyle/>
          <a:p>
            <a:pPr>
              <a:spcBef>
                <a:spcPts val="600"/>
              </a:spcBef>
            </a:pPr>
            <a:r>
              <a:rPr lang="en-US" dirty="0"/>
              <a:t>Web Product Catalog Manager</a:t>
            </a:r>
            <a:br>
              <a:rPr lang="en-US" dirty="0"/>
            </a:br>
            <a:r>
              <a:rPr lang="en-US" dirty="0"/>
              <a:t>User Training</a:t>
            </a:r>
          </a:p>
        </p:txBody>
      </p:sp>
      <p:sp>
        <p:nvSpPr>
          <p:cNvPr id="5" name="Subtitle 4"/>
          <p:cNvSpPr>
            <a:spLocks noGrp="1"/>
          </p:cNvSpPr>
          <p:nvPr>
            <p:ph type="subTitle" idx="1"/>
          </p:nvPr>
        </p:nvSpPr>
        <p:spPr/>
        <p:txBody>
          <a:bodyPr/>
          <a:lstStyle/>
          <a:p>
            <a:r>
              <a:rPr lang="da-DK" dirty="0"/>
              <a:t>September 2015</a:t>
            </a:r>
            <a:endParaRPr lang="en-US" dirty="0"/>
          </a:p>
        </p:txBody>
      </p:sp>
      <p:pic>
        <p:nvPicPr>
          <p:cNvPr id="7" name="Picture 6" descr="web_logo_sm.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0001" y="5760844"/>
            <a:ext cx="778730" cy="505669"/>
          </a:xfrm>
          <a:prstGeom prst="rect">
            <a:avLst/>
          </a:prstGeom>
        </p:spPr>
      </p:pic>
      <p:sp>
        <p:nvSpPr>
          <p:cNvPr id="2" name="TextBox 1"/>
          <p:cNvSpPr txBox="1"/>
          <p:nvPr/>
        </p:nvSpPr>
        <p:spPr>
          <a:xfrm>
            <a:off x="-3305322" y="3705146"/>
            <a:ext cx="0" cy="276999"/>
          </a:xfrm>
          <a:prstGeom prst="rect">
            <a:avLst/>
          </a:prstGeom>
          <a:noFill/>
        </p:spPr>
        <p:txBody>
          <a:bodyPr wrap="none" lIns="0" tIns="0" rIns="0" bIns="0" rtlCol="0" anchor="ctr" anchorCtr="0">
            <a:spAutoFit/>
          </a:bodyPr>
          <a:lstStyle/>
          <a:p>
            <a:endParaRPr lang="en-US" dirty="0" err="1">
              <a:solidFill>
                <a:srgbClr val="41404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15938" y="152401"/>
            <a:ext cx="7908062" cy="684000"/>
          </a:xfrm>
        </p:spPr>
        <p:txBody>
          <a:bodyPr/>
          <a:lstStyle/>
          <a:p>
            <a:r>
              <a:rPr lang="en-US" dirty="0"/>
              <a:t>Permissions</a:t>
            </a: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970741116"/>
              </p:ext>
            </p:extLst>
          </p:nvPr>
        </p:nvGraphicFramePr>
        <p:xfrm>
          <a:off x="515939" y="2393801"/>
          <a:ext cx="5156728" cy="3327400"/>
        </p:xfrm>
        <a:graphic>
          <a:graphicData uri="http://schemas.openxmlformats.org/drawingml/2006/table">
            <a:tbl>
              <a:tblPr firstRow="1" bandRow="1">
                <a:tableStyleId>{5C22544A-7EE6-4342-B048-85BDC9FD1C3A}</a:tableStyleId>
              </a:tblPr>
              <a:tblGrid>
                <a:gridCol w="1497246">
                  <a:extLst>
                    <a:ext uri="{9D8B030D-6E8A-4147-A177-3AD203B41FA5}">
                      <a16:colId xmlns:a16="http://schemas.microsoft.com/office/drawing/2014/main" val="20000"/>
                    </a:ext>
                  </a:extLst>
                </a:gridCol>
                <a:gridCol w="3659482">
                  <a:extLst>
                    <a:ext uri="{9D8B030D-6E8A-4147-A177-3AD203B41FA5}">
                      <a16:colId xmlns:a16="http://schemas.microsoft.com/office/drawing/2014/main" val="20001"/>
                    </a:ext>
                  </a:extLst>
                </a:gridCol>
              </a:tblGrid>
              <a:tr h="370840">
                <a:tc>
                  <a:txBody>
                    <a:bodyPr/>
                    <a:lstStyle/>
                    <a:p>
                      <a:r>
                        <a:rPr lang="en-US" sz="1800" dirty="0"/>
                        <a:t>Permission</a:t>
                      </a:r>
                    </a:p>
                  </a:txBody>
                  <a:tcPr/>
                </a:tc>
                <a:tc>
                  <a:txBody>
                    <a:bodyPr/>
                    <a:lstStyle/>
                    <a:p>
                      <a:r>
                        <a:rPr lang="en-US" sz="1800" dirty="0"/>
                        <a:t>System Actions</a:t>
                      </a:r>
                    </a:p>
                  </a:txBody>
                  <a:tcPr/>
                </a:tc>
                <a:extLst>
                  <a:ext uri="{0D108BD9-81ED-4DB2-BD59-A6C34878D82A}">
                    <a16:rowId xmlns:a16="http://schemas.microsoft.com/office/drawing/2014/main" val="10000"/>
                  </a:ext>
                </a:extLst>
              </a:tr>
              <a:tr h="370840">
                <a:tc>
                  <a:txBody>
                    <a:bodyPr/>
                    <a:lstStyle/>
                    <a:p>
                      <a:r>
                        <a:rPr lang="en-US" sz="1600" b="1" dirty="0"/>
                        <a:t>Edit</a:t>
                      </a:r>
                    </a:p>
                  </a:txBody>
                  <a:tcPr/>
                </a:tc>
                <a:tc>
                  <a:txBody>
                    <a:bodyPr/>
                    <a:lstStyle/>
                    <a:p>
                      <a:pPr marL="285750" indent="-285750">
                        <a:buFont typeface="Arial"/>
                        <a:buChar char="•"/>
                      </a:pPr>
                      <a:r>
                        <a:rPr lang="en-US" sz="1600" dirty="0"/>
                        <a:t>Create (new or clone existing)</a:t>
                      </a:r>
                    </a:p>
                    <a:p>
                      <a:pPr marL="285750" indent="-285750">
                        <a:buFont typeface="Arial"/>
                        <a:buChar char="•"/>
                      </a:pPr>
                      <a:r>
                        <a:rPr lang="en-US" sz="1600" dirty="0"/>
                        <a:t>Edit</a:t>
                      </a:r>
                    </a:p>
                    <a:p>
                      <a:pPr marL="285750" indent="-285750">
                        <a:buFont typeface="Arial"/>
                        <a:buChar char="•"/>
                      </a:pPr>
                      <a:r>
                        <a:rPr lang="en-US" sz="1600" dirty="0"/>
                        <a:t>Retire (if previously published)</a:t>
                      </a:r>
                    </a:p>
                    <a:p>
                      <a:pPr marL="285750" indent="-285750">
                        <a:buFont typeface="Arial"/>
                        <a:buChar char="•"/>
                      </a:pPr>
                      <a:r>
                        <a:rPr lang="en-US" sz="1600" dirty="0"/>
                        <a:t>Delete (if never published)</a:t>
                      </a:r>
                    </a:p>
                    <a:p>
                      <a:pPr marL="285750" indent="-285750">
                        <a:buFont typeface="Arial"/>
                        <a:buChar char="•"/>
                      </a:pPr>
                      <a:r>
                        <a:rPr lang="en-US" sz="1600" dirty="0"/>
                        <a:t>Submit for Approval </a:t>
                      </a:r>
                    </a:p>
                    <a:p>
                      <a:pPr marL="285750" indent="-285750">
                        <a:buFont typeface="Arial"/>
                        <a:buChar char="•"/>
                      </a:pPr>
                      <a:r>
                        <a:rPr lang="en-US" sz="1600" dirty="0"/>
                        <a:t>View preview</a:t>
                      </a:r>
                    </a:p>
                  </a:txBody>
                  <a:tcPr/>
                </a:tc>
                <a:extLst>
                  <a:ext uri="{0D108BD9-81ED-4DB2-BD59-A6C34878D82A}">
                    <a16:rowId xmlns:a16="http://schemas.microsoft.com/office/drawing/2014/main" val="10001"/>
                  </a:ext>
                </a:extLst>
              </a:tr>
              <a:tr h="370840">
                <a:tc>
                  <a:txBody>
                    <a:bodyPr/>
                    <a:lstStyle/>
                    <a:p>
                      <a:r>
                        <a:rPr lang="en-US" sz="1600" b="1" dirty="0"/>
                        <a:t>Approve</a:t>
                      </a:r>
                    </a:p>
                  </a:txBody>
                  <a:tcPr/>
                </a:tc>
                <a:tc>
                  <a:txBody>
                    <a:bodyPr/>
                    <a:lstStyle/>
                    <a:p>
                      <a:pPr marL="285750" indent="-285750">
                        <a:buFont typeface="Arial"/>
                        <a:buChar char="•"/>
                      </a:pPr>
                      <a:r>
                        <a:rPr lang="en-US" sz="1600" dirty="0"/>
                        <a:t>View preview</a:t>
                      </a:r>
                    </a:p>
                    <a:p>
                      <a:pPr marL="285750" indent="-285750">
                        <a:buFont typeface="Arial"/>
                        <a:buChar char="•"/>
                      </a:pPr>
                      <a:r>
                        <a:rPr lang="en-US" sz="1600" dirty="0"/>
                        <a:t>Change status to Approved</a:t>
                      </a:r>
                    </a:p>
                  </a:txBody>
                  <a:tcPr/>
                </a:tc>
                <a:extLst>
                  <a:ext uri="{0D108BD9-81ED-4DB2-BD59-A6C34878D82A}">
                    <a16:rowId xmlns:a16="http://schemas.microsoft.com/office/drawing/2014/main" val="10002"/>
                  </a:ext>
                </a:extLst>
              </a:tr>
              <a:tr h="370840">
                <a:tc>
                  <a:txBody>
                    <a:bodyPr/>
                    <a:lstStyle/>
                    <a:p>
                      <a:r>
                        <a:rPr lang="en-US" sz="1600" b="1" dirty="0"/>
                        <a:t>Publish</a:t>
                      </a:r>
                    </a:p>
                  </a:txBody>
                  <a:tcPr/>
                </a:tc>
                <a:tc>
                  <a:txBody>
                    <a:bodyPr/>
                    <a:lstStyle/>
                    <a:p>
                      <a:pPr marL="285750" indent="-285750">
                        <a:buFont typeface="Arial"/>
                        <a:buChar char="•"/>
                      </a:pPr>
                      <a:r>
                        <a:rPr lang="en-US" sz="1600" dirty="0"/>
                        <a:t>View preview</a:t>
                      </a:r>
                    </a:p>
                    <a:p>
                      <a:pPr marL="285750" indent="-285750">
                        <a:buFont typeface="Arial"/>
                        <a:buChar char="•"/>
                      </a:pPr>
                      <a:r>
                        <a:rPr lang="en-US" sz="1600" dirty="0"/>
                        <a:t>Publish product page to PWS</a:t>
                      </a:r>
                    </a:p>
                    <a:p>
                      <a:pPr marL="285750" indent="-285750">
                        <a:buFont typeface="Arial"/>
                        <a:buChar char="•"/>
                      </a:pPr>
                      <a:r>
                        <a:rPr lang="en-US" sz="1600" dirty="0"/>
                        <a:t>Retire (if previously published)</a:t>
                      </a:r>
                    </a:p>
                  </a:txBody>
                  <a:tcPr/>
                </a:tc>
                <a:extLst>
                  <a:ext uri="{0D108BD9-81ED-4DB2-BD59-A6C34878D82A}">
                    <a16:rowId xmlns:a16="http://schemas.microsoft.com/office/drawing/2014/main" val="10003"/>
                  </a:ext>
                </a:extLst>
              </a:tr>
            </a:tbl>
          </a:graphicData>
        </a:graphic>
      </p:graphicFrame>
      <p:sp>
        <p:nvSpPr>
          <p:cNvPr id="5" name="TextBox 4"/>
          <p:cNvSpPr txBox="1"/>
          <p:nvPr/>
        </p:nvSpPr>
        <p:spPr>
          <a:xfrm>
            <a:off x="515939" y="1350476"/>
            <a:ext cx="7916862" cy="830997"/>
          </a:xfrm>
          <a:prstGeom prst="rect">
            <a:avLst/>
          </a:prstGeom>
          <a:noFill/>
        </p:spPr>
        <p:txBody>
          <a:bodyPr wrap="square" lIns="0" tIns="0" rIns="0" bIns="0" rtlCol="0" anchor="ctr" anchorCtr="0">
            <a:spAutoFit/>
          </a:bodyPr>
          <a:lstStyle/>
          <a:p>
            <a:r>
              <a:rPr lang="en-US" dirty="0">
                <a:solidFill>
                  <a:srgbClr val="414042"/>
                </a:solidFill>
              </a:rPr>
              <a:t>There are three user permissions. </a:t>
            </a:r>
            <a:r>
              <a:rPr lang="en-US" dirty="0"/>
              <a:t>The differences between them directly</a:t>
            </a:r>
          </a:p>
          <a:p>
            <a:r>
              <a:rPr lang="en-US" dirty="0"/>
              <a:t>relate to the statuses available to them in the system. </a:t>
            </a:r>
            <a:r>
              <a:rPr lang="en-US" dirty="0">
                <a:solidFill>
                  <a:srgbClr val="414042"/>
                </a:solidFill>
              </a:rPr>
              <a:t>Users can be assigned to one or more permissions.</a:t>
            </a:r>
          </a:p>
        </p:txBody>
      </p:sp>
      <p:pic>
        <p:nvPicPr>
          <p:cNvPr id="7" name="Picture 6" descr="user-permission-6f8699.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47923" y="2393801"/>
            <a:ext cx="3327400" cy="3327400"/>
          </a:xfrm>
          <a:prstGeom prst="rect">
            <a:avLst/>
          </a:prstGeom>
        </p:spPr>
      </p:pic>
      <p:sp>
        <p:nvSpPr>
          <p:cNvPr id="8" name="TextBox 7"/>
          <p:cNvSpPr txBox="1"/>
          <p:nvPr/>
        </p:nvSpPr>
        <p:spPr>
          <a:xfrm>
            <a:off x="507138" y="5960820"/>
            <a:ext cx="7916862" cy="215444"/>
          </a:xfrm>
          <a:prstGeom prst="rect">
            <a:avLst/>
          </a:prstGeom>
          <a:noFill/>
        </p:spPr>
        <p:txBody>
          <a:bodyPr wrap="square" lIns="0" tIns="0" rIns="0" bIns="0" rtlCol="0" anchor="ctr" anchorCtr="0">
            <a:spAutoFit/>
          </a:bodyPr>
          <a:lstStyle/>
          <a:p>
            <a:pPr marL="0" lvl="1"/>
            <a:r>
              <a:rPr lang="en-US" sz="1400" dirty="0">
                <a:solidFill>
                  <a:srgbClr val="414042"/>
                </a:solidFill>
              </a:rPr>
              <a:t>Note: </a:t>
            </a:r>
            <a:r>
              <a:rPr lang="en-US" sz="1400" dirty="0"/>
              <a:t>users in CAS can access Site Preview links even if not assigned WPCM permissions </a:t>
            </a:r>
            <a:r>
              <a:rPr lang="en-US" sz="1400" dirty="0">
                <a:solidFill>
                  <a:srgbClr val="414042"/>
                </a:solidFill>
              </a:rPr>
              <a:t> </a:t>
            </a:r>
          </a:p>
        </p:txBody>
      </p:sp>
    </p:spTree>
    <p:extLst>
      <p:ext uri="{BB962C8B-B14F-4D97-AF65-F5344CB8AC3E}">
        <p14:creationId xmlns:p14="http://schemas.microsoft.com/office/powerpoint/2010/main" val="19392283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15938" y="152401"/>
            <a:ext cx="7908062" cy="684000"/>
          </a:xfrm>
        </p:spPr>
        <p:txBody>
          <a:bodyPr/>
          <a:lstStyle/>
          <a:p>
            <a:r>
              <a:rPr lang="en-US" dirty="0"/>
              <a:t>Status types</a:t>
            </a:r>
          </a:p>
        </p:txBody>
      </p:sp>
      <p:sp>
        <p:nvSpPr>
          <p:cNvPr id="4" name="Content Placeholder 3"/>
          <p:cNvSpPr>
            <a:spLocks noGrp="1"/>
          </p:cNvSpPr>
          <p:nvPr>
            <p:ph idx="1"/>
          </p:nvPr>
        </p:nvSpPr>
        <p:spPr>
          <a:xfrm>
            <a:off x="515938" y="1375200"/>
            <a:ext cx="4883914" cy="4842000"/>
          </a:xfrm>
        </p:spPr>
        <p:txBody>
          <a:bodyPr/>
          <a:lstStyle/>
          <a:p>
            <a:pPr marL="0" indent="0">
              <a:buNone/>
            </a:pPr>
            <a:r>
              <a:rPr lang="en-US" dirty="0"/>
              <a:t>The following statuses are available to product pages in WPCM. Users can make edits while in two statuses*; others are read only. </a:t>
            </a:r>
          </a:p>
          <a:p>
            <a:r>
              <a:rPr lang="en-US" sz="1600" b="1" dirty="0"/>
              <a:t>In Progress* </a:t>
            </a:r>
            <a:r>
              <a:rPr lang="en-US" sz="1600" dirty="0"/>
              <a:t>– new page; draft in process. </a:t>
            </a:r>
          </a:p>
          <a:p>
            <a:r>
              <a:rPr lang="en-US" sz="1600" b="1" dirty="0"/>
              <a:t>Submitted for Approval </a:t>
            </a:r>
            <a:r>
              <a:rPr lang="en-US" sz="1600" dirty="0"/>
              <a:t>– draft completed; </a:t>
            </a:r>
            <a:br>
              <a:rPr lang="en-US" sz="1600" dirty="0"/>
            </a:br>
            <a:r>
              <a:rPr lang="en-US" sz="1600" dirty="0"/>
              <a:t>en route somewhere outside of the application</a:t>
            </a:r>
          </a:p>
          <a:p>
            <a:r>
              <a:rPr lang="en-US" sz="1600" b="1" dirty="0"/>
              <a:t>Approved</a:t>
            </a:r>
            <a:r>
              <a:rPr lang="en-US" sz="1600" dirty="0"/>
              <a:t> – through routing process (business</a:t>
            </a:r>
            <a:br>
              <a:rPr lang="en-US" sz="1600" dirty="0"/>
            </a:br>
            <a:r>
              <a:rPr lang="en-US" sz="1600" dirty="0"/>
              <a:t>&amp; functional, if needed); ready to publish</a:t>
            </a:r>
          </a:p>
          <a:p>
            <a:r>
              <a:rPr lang="en-US" sz="1600" b="1" dirty="0"/>
              <a:t>In Production </a:t>
            </a:r>
            <a:r>
              <a:rPr lang="en-US" sz="1600" dirty="0"/>
              <a:t>– page is live</a:t>
            </a:r>
          </a:p>
          <a:p>
            <a:r>
              <a:rPr lang="en-US" sz="1600" b="1" dirty="0"/>
              <a:t>Retired</a:t>
            </a:r>
            <a:r>
              <a:rPr lang="en-US" sz="1600" dirty="0"/>
              <a:t> – page was live at one point but now removed from PWS</a:t>
            </a:r>
          </a:p>
          <a:p>
            <a:r>
              <a:rPr lang="en-US" sz="1600" b="1" dirty="0"/>
              <a:t>Modified*</a:t>
            </a:r>
            <a:r>
              <a:rPr lang="en-US" sz="1600" dirty="0"/>
              <a:t> – similar to In Progress but page </a:t>
            </a:r>
            <a:br>
              <a:rPr lang="en-US" sz="1600" dirty="0"/>
            </a:br>
            <a:r>
              <a:rPr lang="en-US" sz="1600" dirty="0"/>
              <a:t>was live previously; brought back into the workflow for updates.</a:t>
            </a:r>
          </a:p>
        </p:txBody>
      </p:sp>
      <p:pic>
        <p:nvPicPr>
          <p:cNvPr id="6" name="Picture 5" descr="WPCM-2.0-Workflow-for-Permissions-&amp;-Statuse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16594" y="1084518"/>
            <a:ext cx="4280372" cy="5331325"/>
          </a:xfrm>
          <a:prstGeom prst="rect">
            <a:avLst/>
          </a:prstGeom>
        </p:spPr>
      </p:pic>
    </p:spTree>
    <p:extLst>
      <p:ext uri="{BB962C8B-B14F-4D97-AF65-F5344CB8AC3E}">
        <p14:creationId xmlns:p14="http://schemas.microsoft.com/office/powerpoint/2010/main" val="25613856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5" y="152401"/>
            <a:ext cx="7925525" cy="684000"/>
          </a:xfrm>
        </p:spPr>
        <p:txBody>
          <a:bodyPr/>
          <a:lstStyle/>
          <a:p>
            <a:r>
              <a:rPr lang="en-US" dirty="0"/>
              <a:t>Business process: Permissions* + (Status)</a:t>
            </a:r>
          </a:p>
        </p:txBody>
      </p:sp>
      <p:sp>
        <p:nvSpPr>
          <p:cNvPr id="3" name="Content Placeholder 2"/>
          <p:cNvSpPr>
            <a:spLocks noGrp="1"/>
          </p:cNvSpPr>
          <p:nvPr>
            <p:ph idx="1"/>
          </p:nvPr>
        </p:nvSpPr>
        <p:spPr>
          <a:xfrm>
            <a:off x="498475" y="1338263"/>
            <a:ext cx="8037513" cy="4878937"/>
          </a:xfrm>
        </p:spPr>
        <p:txBody>
          <a:bodyPr numCol="1" spcCol="2743200"/>
          <a:lstStyle/>
          <a:p>
            <a:pPr marL="0" indent="0">
              <a:buNone/>
            </a:pPr>
            <a:r>
              <a:rPr lang="en-US" b="1" dirty="0"/>
              <a:t>Edit</a:t>
            </a:r>
          </a:p>
          <a:p>
            <a:pPr marL="285750" lvl="1"/>
            <a:r>
              <a:rPr lang="en-US" sz="1600" b="1" i="1" dirty="0"/>
              <a:t>Data manager</a:t>
            </a:r>
            <a:r>
              <a:rPr lang="en-US" sz="1600" b="1" dirty="0"/>
              <a:t> </a:t>
            </a:r>
            <a:r>
              <a:rPr lang="en-US" sz="1600" dirty="0"/>
              <a:t>creates (In Progress) &amp; edits (Modified)</a:t>
            </a:r>
          </a:p>
          <a:p>
            <a:pPr marL="285750" lvl="1"/>
            <a:r>
              <a:rPr lang="en-US" sz="1600" dirty="0"/>
              <a:t>Prepares to route (Submitted for Approval)</a:t>
            </a:r>
          </a:p>
          <a:p>
            <a:pPr marL="285750" lvl="1"/>
            <a:r>
              <a:rPr lang="en-US" sz="1600" dirty="0"/>
              <a:t>Retires (Retired)</a:t>
            </a:r>
          </a:p>
          <a:p>
            <a:pPr marL="0" indent="0">
              <a:buNone/>
            </a:pPr>
            <a:endParaRPr lang="en-US" b="1" dirty="0"/>
          </a:p>
          <a:p>
            <a:pPr marL="0" indent="0">
              <a:buNone/>
            </a:pPr>
            <a:r>
              <a:rPr lang="en-US" b="1" dirty="0"/>
              <a:t>Approve</a:t>
            </a:r>
          </a:p>
          <a:p>
            <a:pPr marL="285750" lvl="1"/>
            <a:r>
              <a:rPr lang="en-US" sz="1600" b="1" i="1" dirty="0"/>
              <a:t>Marketing manager</a:t>
            </a:r>
            <a:r>
              <a:rPr lang="en-US" sz="1600" b="1" dirty="0"/>
              <a:t> </a:t>
            </a:r>
            <a:r>
              <a:rPr lang="en-US" sz="1600" dirty="0"/>
              <a:t>approves (Approved)</a:t>
            </a:r>
          </a:p>
          <a:p>
            <a:pPr marL="0" indent="0">
              <a:buNone/>
            </a:pPr>
            <a:endParaRPr lang="en-US" b="1" dirty="0"/>
          </a:p>
          <a:p>
            <a:pPr marL="0" indent="0">
              <a:buNone/>
            </a:pPr>
            <a:r>
              <a:rPr lang="en-US" b="1" dirty="0"/>
              <a:t>Publish</a:t>
            </a:r>
            <a:endParaRPr lang="en-US" dirty="0"/>
          </a:p>
          <a:p>
            <a:pPr marL="285750" lvl="1"/>
            <a:r>
              <a:rPr lang="en-US" sz="1600" b="1" i="1" dirty="0"/>
              <a:t>Fulfillment</a:t>
            </a:r>
            <a:r>
              <a:rPr lang="en-US" sz="1600" dirty="0"/>
              <a:t> publishes (In Production)</a:t>
            </a:r>
          </a:p>
          <a:p>
            <a:pPr marL="285750" lvl="1"/>
            <a:r>
              <a:rPr lang="en-US" sz="1600" dirty="0"/>
              <a:t>Approval retention according to Retention Policy</a:t>
            </a:r>
          </a:p>
          <a:p>
            <a:pPr marL="0" indent="0">
              <a:buNone/>
            </a:pPr>
            <a:r>
              <a:rPr lang="en-US" sz="1400" i="1" dirty="0"/>
              <a:t>* All permissions can view the site preview.</a:t>
            </a:r>
          </a:p>
        </p:txBody>
      </p:sp>
      <p:pic>
        <p:nvPicPr>
          <p:cNvPr id="4" name="Picture 3" descr="Process-6f8699.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6262" y="2036658"/>
            <a:ext cx="3484105" cy="3484107"/>
          </a:xfrm>
          <a:prstGeom prst="rect">
            <a:avLst/>
          </a:prstGeom>
        </p:spPr>
      </p:pic>
    </p:spTree>
    <p:extLst>
      <p:ext uri="{BB962C8B-B14F-4D97-AF65-F5344CB8AC3E}">
        <p14:creationId xmlns:p14="http://schemas.microsoft.com/office/powerpoint/2010/main" val="905733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98475" y="152401"/>
            <a:ext cx="7999413" cy="684000"/>
          </a:xfrm>
        </p:spPr>
        <p:txBody>
          <a:bodyPr/>
          <a:lstStyle/>
          <a:p>
            <a:r>
              <a:rPr lang="en-US" dirty="0"/>
              <a:t>Training + Support</a:t>
            </a:r>
          </a:p>
        </p:txBody>
      </p:sp>
      <p:sp>
        <p:nvSpPr>
          <p:cNvPr id="4" name="Content Placeholder 3"/>
          <p:cNvSpPr>
            <a:spLocks noGrp="1"/>
          </p:cNvSpPr>
          <p:nvPr>
            <p:ph idx="1"/>
          </p:nvPr>
        </p:nvSpPr>
        <p:spPr>
          <a:xfrm>
            <a:off x="506413" y="1344613"/>
            <a:ext cx="8487068" cy="4865719"/>
          </a:xfrm>
        </p:spPr>
        <p:txBody>
          <a:bodyPr numCol="1"/>
          <a:lstStyle/>
          <a:p>
            <a:pPr marL="0" indent="0">
              <a:buNone/>
            </a:pPr>
            <a:r>
              <a:rPr lang="en-US" b="1" dirty="0"/>
              <a:t>User guide, release notes &amp; supplemental docs</a:t>
            </a:r>
            <a:r>
              <a:rPr lang="en-US" dirty="0"/>
              <a:t> </a:t>
            </a:r>
          </a:p>
          <a:p>
            <a:pPr lvl="1"/>
            <a:r>
              <a:rPr lang="en-US" sz="1600" dirty="0">
                <a:hlinkClick r:id="rId3"/>
              </a:rPr>
              <a:t>https://apphelp.cookmedical.com</a:t>
            </a:r>
            <a:r>
              <a:rPr lang="en-US" sz="1600" dirty="0"/>
              <a:t> </a:t>
            </a:r>
          </a:p>
          <a:p>
            <a:pPr marL="0" indent="0">
              <a:buNone/>
            </a:pPr>
            <a:r>
              <a:rPr lang="en-US" b="1" dirty="0" err="1"/>
              <a:t>CourseMill</a:t>
            </a:r>
            <a:endParaRPr lang="en-US" dirty="0"/>
          </a:p>
          <a:p>
            <a:pPr lvl="1"/>
            <a:r>
              <a:rPr lang="en-US" sz="1600" dirty="0"/>
              <a:t>Available through Cook Learn</a:t>
            </a:r>
          </a:p>
          <a:p>
            <a:pPr marL="0" indent="0">
              <a:buNone/>
            </a:pPr>
            <a:r>
              <a:rPr lang="en-US" b="1" dirty="0"/>
              <a:t>User Permissions</a:t>
            </a:r>
            <a:endParaRPr lang="en-US" dirty="0"/>
          </a:p>
          <a:p>
            <a:pPr lvl="1"/>
            <a:r>
              <a:rPr lang="en-US" sz="1600" dirty="0"/>
              <a:t>Requests sent to </a:t>
            </a:r>
            <a:r>
              <a:rPr lang="en-US" sz="1600" dirty="0" err="1"/>
              <a:t>DeLaina</a:t>
            </a:r>
            <a:r>
              <a:rPr lang="en-US" sz="1600" dirty="0"/>
              <a:t>, who will work with IT</a:t>
            </a:r>
          </a:p>
          <a:p>
            <a:pPr marL="0" indent="0">
              <a:buNone/>
            </a:pPr>
            <a:r>
              <a:rPr lang="en-US" b="1" dirty="0"/>
              <a:t>Global</a:t>
            </a:r>
            <a:r>
              <a:rPr lang="en-US" dirty="0"/>
              <a:t> </a:t>
            </a:r>
            <a:r>
              <a:rPr lang="en-US" b="1" dirty="0"/>
              <a:t>IT Support Services</a:t>
            </a:r>
            <a:r>
              <a:rPr lang="en-US" dirty="0"/>
              <a:t> </a:t>
            </a:r>
          </a:p>
          <a:p>
            <a:pPr lvl="1"/>
            <a:r>
              <a:rPr lang="en-US" sz="1600" dirty="0"/>
              <a:t>Provide first tier support &amp; troubleshooting </a:t>
            </a:r>
          </a:p>
          <a:p>
            <a:pPr lvl="1"/>
            <a:r>
              <a:rPr lang="en-US" sz="1600" dirty="0"/>
              <a:t>Escalate issues to project team for resolution, if needed</a:t>
            </a:r>
          </a:p>
          <a:p>
            <a:pPr lvl="2"/>
            <a:r>
              <a:rPr lang="en-US" sz="1600" dirty="0"/>
              <a:t>North America: </a:t>
            </a:r>
            <a:r>
              <a:rPr lang="en-US" sz="1600" dirty="0" err="1"/>
              <a:t>it.support.nam@cookmedical.com</a:t>
            </a:r>
            <a:r>
              <a:rPr lang="en-US" sz="1600" dirty="0"/>
              <a:t> | 1-866-920-6508 </a:t>
            </a:r>
          </a:p>
          <a:p>
            <a:pPr lvl="2"/>
            <a:r>
              <a:rPr lang="en-US" sz="1600" dirty="0"/>
              <a:t>Europe: </a:t>
            </a:r>
            <a:r>
              <a:rPr lang="en-US" sz="1600" dirty="0" err="1"/>
              <a:t>it.support.emea@cookmedical.com</a:t>
            </a:r>
            <a:r>
              <a:rPr lang="en-US" sz="1600" dirty="0"/>
              <a:t> | +353-6123-9477 </a:t>
            </a:r>
          </a:p>
          <a:p>
            <a:pPr lvl="2"/>
            <a:r>
              <a:rPr lang="en-US" sz="1600" dirty="0"/>
              <a:t>Asia/Pacific: </a:t>
            </a:r>
            <a:r>
              <a:rPr lang="en-US" sz="1600" dirty="0" err="1"/>
              <a:t>it.support.apac@cookmedical.com</a:t>
            </a:r>
            <a:r>
              <a:rPr lang="en-US" sz="1600" dirty="0"/>
              <a:t> | +617-3434-6006</a:t>
            </a:r>
          </a:p>
        </p:txBody>
      </p:sp>
      <p:pic>
        <p:nvPicPr>
          <p:cNvPr id="5" name="Picture 4" descr="Icon_SupportRetina_6f8699.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39226" y="1499076"/>
            <a:ext cx="3095930" cy="3005757"/>
          </a:xfrm>
          <a:prstGeom prst="rect">
            <a:avLst/>
          </a:prstGeom>
        </p:spPr>
      </p:pic>
    </p:spTree>
    <p:extLst>
      <p:ext uri="{BB962C8B-B14F-4D97-AF65-F5344CB8AC3E}">
        <p14:creationId xmlns:p14="http://schemas.microsoft.com/office/powerpoint/2010/main" val="8577926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5" y="152401"/>
            <a:ext cx="7925525" cy="684000"/>
          </a:xfrm>
        </p:spPr>
        <p:txBody>
          <a:bodyPr/>
          <a:lstStyle/>
          <a:p>
            <a:r>
              <a:rPr lang="en-US" dirty="0"/>
              <a:t>User experience</a:t>
            </a:r>
          </a:p>
        </p:txBody>
      </p:sp>
      <p:sp>
        <p:nvSpPr>
          <p:cNvPr id="3" name="Content Placeholder 2"/>
          <p:cNvSpPr>
            <a:spLocks noGrp="1"/>
          </p:cNvSpPr>
          <p:nvPr>
            <p:ph idx="1"/>
          </p:nvPr>
        </p:nvSpPr>
        <p:spPr>
          <a:xfrm>
            <a:off x="498475" y="1338263"/>
            <a:ext cx="8037513" cy="4878937"/>
          </a:xfrm>
        </p:spPr>
        <p:txBody>
          <a:bodyPr numCol="2" spcCol="2743200"/>
          <a:lstStyle/>
          <a:p>
            <a:pPr marL="0" indent="0">
              <a:buNone/>
            </a:pPr>
            <a:r>
              <a:rPr lang="en-US" b="1" dirty="0"/>
              <a:t>Browser support</a:t>
            </a:r>
            <a:r>
              <a:rPr lang="en-US" dirty="0"/>
              <a:t> </a:t>
            </a:r>
          </a:p>
          <a:p>
            <a:pPr marL="285750" lvl="1"/>
            <a:r>
              <a:rPr lang="en-US" sz="1600" dirty="0"/>
              <a:t>IE 11 (PC)</a:t>
            </a:r>
          </a:p>
          <a:p>
            <a:pPr marL="285750" lvl="1"/>
            <a:r>
              <a:rPr lang="en-US" sz="1600" dirty="0"/>
              <a:t>Safari 9, 10(Mac)</a:t>
            </a:r>
          </a:p>
          <a:p>
            <a:pPr marL="285750" lvl="1"/>
            <a:r>
              <a:rPr lang="en-US" sz="1600" dirty="0"/>
              <a:t>Compatibility mode </a:t>
            </a:r>
            <a:br>
              <a:rPr lang="en-US" sz="1600" dirty="0"/>
            </a:br>
            <a:r>
              <a:rPr lang="en-US" sz="1600" dirty="0"/>
              <a:t>set to ‘Off’ in IE</a:t>
            </a:r>
          </a:p>
          <a:p>
            <a:pPr marL="285750" lvl="1"/>
            <a:endParaRPr lang="en-US" sz="1600" dirty="0"/>
          </a:p>
          <a:p>
            <a:pPr marL="0" lvl="1" indent="0">
              <a:buNone/>
            </a:pPr>
            <a:endParaRPr lang="en-US" sz="1600" dirty="0"/>
          </a:p>
          <a:p>
            <a:pPr marL="0" lvl="1" indent="0">
              <a:buNone/>
            </a:pPr>
            <a:endParaRPr lang="en-US" sz="1600" dirty="0"/>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buNone/>
            </a:pPr>
            <a:r>
              <a:rPr lang="en-US" b="1" dirty="0"/>
              <a:t>Sessions</a:t>
            </a:r>
          </a:p>
          <a:p>
            <a:pPr marL="285750" lvl="1"/>
            <a:r>
              <a:rPr lang="en-US" sz="1600" dirty="0"/>
              <a:t>Prompted with timeout</a:t>
            </a:r>
            <a:r>
              <a:rPr lang="en-US" sz="1600" b="1" dirty="0"/>
              <a:t> </a:t>
            </a:r>
            <a:r>
              <a:rPr lang="en-US" sz="1600" dirty="0"/>
              <a:t>message if inactivity</a:t>
            </a:r>
          </a:p>
          <a:p>
            <a:pPr marL="285750" lvl="1"/>
            <a:r>
              <a:rPr lang="en-US" sz="1600" dirty="0"/>
              <a:t>Click Login to </a:t>
            </a:r>
            <a:r>
              <a:rPr lang="en-US" sz="1600" dirty="0" err="1"/>
              <a:t>reauthenicate</a:t>
            </a:r>
            <a:r>
              <a:rPr lang="en-US" sz="1600" dirty="0"/>
              <a:t> session</a:t>
            </a:r>
          </a:p>
          <a:p>
            <a:pPr marL="285750" lvl="1"/>
            <a:r>
              <a:rPr lang="en-US" sz="1600" dirty="0"/>
              <a:t>Close browser to end session</a:t>
            </a:r>
          </a:p>
          <a:p>
            <a:pPr marL="285750" lvl="1"/>
            <a:r>
              <a:rPr lang="en-US" sz="1600" dirty="0"/>
              <a:t>Encouraged to save often</a:t>
            </a:r>
            <a:endParaRPr lang="en-US" b="1" dirty="0">
              <a:hlinkClick r:id="rId3"/>
            </a:endParaRPr>
          </a:p>
          <a:p>
            <a:pPr marL="0" indent="0">
              <a:buNone/>
            </a:pPr>
            <a:endParaRPr lang="en-US" b="1" dirty="0">
              <a:hlinkClick r:id="rId3"/>
            </a:endParaRPr>
          </a:p>
          <a:p>
            <a:pPr marL="0" indent="0">
              <a:buNone/>
            </a:pPr>
            <a:endParaRPr lang="en-US" dirty="0"/>
          </a:p>
        </p:txBody>
      </p:sp>
      <p:pic>
        <p:nvPicPr>
          <p:cNvPr id="5" name="Picture 4" descr="User_Experience_Design-6f8699.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22439" y="2510897"/>
            <a:ext cx="3570162" cy="3570162"/>
          </a:xfrm>
          <a:prstGeom prst="rect">
            <a:avLst/>
          </a:prstGeom>
        </p:spPr>
      </p:pic>
    </p:spTree>
    <p:extLst>
      <p:ext uri="{BB962C8B-B14F-4D97-AF65-F5344CB8AC3E}">
        <p14:creationId xmlns:p14="http://schemas.microsoft.com/office/powerpoint/2010/main" val="1548853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98475" y="152401"/>
            <a:ext cx="8026399" cy="684000"/>
          </a:xfrm>
        </p:spPr>
        <p:txBody>
          <a:bodyPr/>
          <a:lstStyle/>
          <a:p>
            <a:r>
              <a:rPr lang="en-US" dirty="0"/>
              <a:t>Features: Required fields</a:t>
            </a:r>
          </a:p>
        </p:txBody>
      </p:sp>
      <p:sp>
        <p:nvSpPr>
          <p:cNvPr id="4" name="Content Placeholder 3"/>
          <p:cNvSpPr>
            <a:spLocks noGrp="1"/>
          </p:cNvSpPr>
          <p:nvPr>
            <p:ph idx="1"/>
          </p:nvPr>
        </p:nvSpPr>
        <p:spPr>
          <a:xfrm>
            <a:off x="506414" y="1327150"/>
            <a:ext cx="4820116" cy="4873035"/>
          </a:xfrm>
        </p:spPr>
        <p:txBody>
          <a:bodyPr/>
          <a:lstStyle/>
          <a:p>
            <a:pPr marL="0" lvl="1" indent="0">
              <a:buNone/>
            </a:pPr>
            <a:r>
              <a:rPr lang="en-US" sz="1600" b="1" dirty="0"/>
              <a:t>Required for save</a:t>
            </a:r>
          </a:p>
          <a:p>
            <a:pPr marL="285750" lvl="1"/>
            <a:r>
              <a:rPr lang="en-US" sz="1600" dirty="0"/>
              <a:t>Descriptor</a:t>
            </a:r>
            <a:endParaRPr lang="en-US" sz="1600" i="1" dirty="0"/>
          </a:p>
          <a:p>
            <a:pPr marL="0" lvl="1" indent="0">
              <a:buNone/>
            </a:pPr>
            <a:endParaRPr lang="en-US" sz="1600" b="1" dirty="0"/>
          </a:p>
          <a:p>
            <a:pPr marL="0" lvl="1" indent="0">
              <a:buNone/>
            </a:pPr>
            <a:r>
              <a:rPr lang="en-US" sz="1600" b="1" dirty="0"/>
              <a:t>Required for status change</a:t>
            </a:r>
          </a:p>
          <a:p>
            <a:pPr marL="285750" lvl="1"/>
            <a:r>
              <a:rPr lang="en-US" sz="1600" dirty="0"/>
              <a:t>to "Submitted for Approval", "Approved", </a:t>
            </a:r>
            <a:br>
              <a:rPr lang="en-US" sz="1600" dirty="0"/>
            </a:br>
            <a:r>
              <a:rPr lang="en-US" sz="1600" dirty="0"/>
              <a:t>and "In Production”</a:t>
            </a:r>
          </a:p>
          <a:p>
            <a:pPr marL="685800" lvl="2"/>
            <a:r>
              <a:rPr lang="en-US" sz="1600" b="1" dirty="0"/>
              <a:t>Clinical Division, Clinical Specialty, Product Type </a:t>
            </a:r>
          </a:p>
          <a:p>
            <a:pPr marL="685800" lvl="2"/>
            <a:r>
              <a:rPr lang="en-US" sz="1600" dirty="0"/>
              <a:t>At least </a:t>
            </a:r>
            <a:r>
              <a:rPr lang="en-US" sz="1600" b="1" dirty="0"/>
              <a:t>one product</a:t>
            </a:r>
          </a:p>
          <a:p>
            <a:pPr marL="685800" lvl="2"/>
            <a:r>
              <a:rPr lang="en-US" sz="1600" dirty="0"/>
              <a:t>Either </a:t>
            </a:r>
            <a:r>
              <a:rPr lang="en-US" sz="1600" b="1" dirty="0"/>
              <a:t>intended use</a:t>
            </a:r>
            <a:r>
              <a:rPr lang="en-US" sz="1600" dirty="0"/>
              <a:t> statement included or </a:t>
            </a:r>
            <a:r>
              <a:rPr lang="en-US" sz="1600" b="1" dirty="0"/>
              <a:t>checkbox</a:t>
            </a:r>
            <a:r>
              <a:rPr lang="en-US" sz="1600" dirty="0"/>
              <a:t> selected for "No Intended Use Needed”</a:t>
            </a:r>
          </a:p>
          <a:p>
            <a:pPr marL="0" indent="0">
              <a:buNone/>
            </a:pPr>
            <a:endParaRPr lang="en-US" dirty="0"/>
          </a:p>
        </p:txBody>
      </p:sp>
      <p:pic>
        <p:nvPicPr>
          <p:cNvPr id="5" name="Picture 4" descr="required-6f8699.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58978" y="1327150"/>
            <a:ext cx="3886199" cy="3886199"/>
          </a:xfrm>
          <a:prstGeom prst="rect">
            <a:avLst/>
          </a:prstGeom>
        </p:spPr>
      </p:pic>
    </p:spTree>
    <p:extLst>
      <p:ext uri="{BB962C8B-B14F-4D97-AF65-F5344CB8AC3E}">
        <p14:creationId xmlns:p14="http://schemas.microsoft.com/office/powerpoint/2010/main" val="30085545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06413" y="152401"/>
            <a:ext cx="8029575" cy="684000"/>
          </a:xfrm>
        </p:spPr>
        <p:txBody>
          <a:bodyPr/>
          <a:lstStyle/>
          <a:p>
            <a:r>
              <a:rPr lang="en-US" dirty="0"/>
              <a:t>Features: Duplicate + Product Availability</a:t>
            </a:r>
          </a:p>
        </p:txBody>
      </p:sp>
      <p:sp>
        <p:nvSpPr>
          <p:cNvPr id="4" name="Content Placeholder 3"/>
          <p:cNvSpPr>
            <a:spLocks noGrp="1"/>
          </p:cNvSpPr>
          <p:nvPr>
            <p:ph idx="1"/>
          </p:nvPr>
        </p:nvSpPr>
        <p:spPr>
          <a:xfrm>
            <a:off x="506413" y="1327150"/>
            <a:ext cx="5963116" cy="4873035"/>
          </a:xfrm>
        </p:spPr>
        <p:txBody>
          <a:bodyPr/>
          <a:lstStyle/>
          <a:p>
            <a:pPr marL="0" lvl="1" indent="0">
              <a:buNone/>
            </a:pPr>
            <a:r>
              <a:rPr lang="en-US" b="1" dirty="0"/>
              <a:t>Duplicate a product page</a:t>
            </a:r>
          </a:p>
          <a:p>
            <a:pPr marL="285750" lvl="1"/>
            <a:r>
              <a:rPr lang="en-US" sz="1600" dirty="0"/>
              <a:t>Removes all selected products &amp; resources from the new product page that are not available for the selected location</a:t>
            </a:r>
          </a:p>
          <a:p>
            <a:pPr marL="285750" lvl="1"/>
            <a:r>
              <a:rPr lang="en-US" sz="1600" dirty="0"/>
              <a:t>Message displayed to this effect</a:t>
            </a:r>
            <a:endParaRPr lang="en-US" dirty="0"/>
          </a:p>
          <a:p>
            <a:pPr marL="0" lvl="1" indent="0">
              <a:buNone/>
            </a:pPr>
            <a:r>
              <a:rPr lang="en-US" b="1" dirty="0">
                <a:solidFill>
                  <a:schemeClr val="tx1"/>
                </a:solidFill>
              </a:rPr>
              <a:t>Verify availability of products associated</a:t>
            </a:r>
          </a:p>
          <a:p>
            <a:pPr marL="285750" lvl="1"/>
            <a:r>
              <a:rPr lang="en-US" sz="1600" dirty="0"/>
              <a:t>System verifies included products are still available </a:t>
            </a:r>
            <a:br>
              <a:rPr lang="en-US" sz="1600" dirty="0"/>
            </a:br>
            <a:r>
              <a:rPr lang="en-US" sz="1600" dirty="0"/>
              <a:t>when a user attempts:</a:t>
            </a:r>
          </a:p>
          <a:p>
            <a:pPr lvl="1"/>
            <a:r>
              <a:rPr lang="en-US" sz="1600" dirty="0">
                <a:solidFill>
                  <a:schemeClr val="tx1"/>
                </a:solidFill>
              </a:rPr>
              <a:t>to save the product page in an "In Progress" or "Modified” status</a:t>
            </a:r>
          </a:p>
          <a:p>
            <a:pPr lvl="1"/>
            <a:r>
              <a:rPr lang="en-US" sz="1600" dirty="0">
                <a:solidFill>
                  <a:schemeClr val="tx1"/>
                </a:solidFill>
              </a:rPr>
              <a:t>to change status to "Submitted for Approval," "Approved," or "In Production" </a:t>
            </a:r>
          </a:p>
          <a:p>
            <a:pPr marL="285750" lvl="1"/>
            <a:r>
              <a:rPr lang="en-US" sz="1600" dirty="0"/>
              <a:t>Message of which GPNs are no longer available if save or status change fails </a:t>
            </a:r>
          </a:p>
          <a:p>
            <a:pPr marL="285750" lvl="1"/>
            <a:endParaRPr lang="en-US" sz="1600" dirty="0"/>
          </a:p>
        </p:txBody>
      </p:sp>
      <p:pic>
        <p:nvPicPr>
          <p:cNvPr id="2" name="Picture 1" descr="copy-6f8699.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27271" y="1492625"/>
            <a:ext cx="2877670" cy="2877670"/>
          </a:xfrm>
          <a:prstGeom prst="rect">
            <a:avLst/>
          </a:prstGeom>
        </p:spPr>
      </p:pic>
    </p:spTree>
    <p:extLst>
      <p:ext uri="{BB962C8B-B14F-4D97-AF65-F5344CB8AC3E}">
        <p14:creationId xmlns:p14="http://schemas.microsoft.com/office/powerpoint/2010/main" val="30468770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98475" y="152401"/>
            <a:ext cx="8026399" cy="684000"/>
          </a:xfrm>
        </p:spPr>
        <p:txBody>
          <a:bodyPr/>
          <a:lstStyle/>
          <a:p>
            <a:r>
              <a:rPr lang="en-US" dirty="0"/>
              <a:t>Features: Intended Use</a:t>
            </a:r>
          </a:p>
        </p:txBody>
      </p:sp>
      <p:sp>
        <p:nvSpPr>
          <p:cNvPr id="4" name="Content Placeholder 3"/>
          <p:cNvSpPr>
            <a:spLocks noGrp="1"/>
          </p:cNvSpPr>
          <p:nvPr>
            <p:ph idx="1"/>
          </p:nvPr>
        </p:nvSpPr>
        <p:spPr>
          <a:xfrm>
            <a:off x="506413" y="1327150"/>
            <a:ext cx="4483967" cy="4873035"/>
          </a:xfrm>
        </p:spPr>
        <p:txBody>
          <a:bodyPr/>
          <a:lstStyle/>
          <a:p>
            <a:pPr marL="0" indent="0">
              <a:buNone/>
            </a:pPr>
            <a:r>
              <a:rPr lang="en-US" b="1" dirty="0"/>
              <a:t>Products with no intended use </a:t>
            </a:r>
          </a:p>
          <a:p>
            <a:pPr marL="285750" lvl="1"/>
            <a:r>
              <a:rPr lang="en-US" sz="1600" dirty="0"/>
              <a:t>Indicate if a product does not have an intended use to display by checking the "No Intended Use Needed” box.</a:t>
            </a:r>
          </a:p>
          <a:p>
            <a:pPr marL="285750" lvl="1"/>
            <a:r>
              <a:rPr lang="en-US" sz="1600" dirty="0"/>
              <a:t>Disable/enable Intended Use Statement field when the check box is selected/cleared. Content of Intended Use Statement field is retained.</a:t>
            </a:r>
          </a:p>
          <a:p>
            <a:pPr marL="285750" lvl="1"/>
            <a:r>
              <a:rPr lang="en-US" sz="1600" dirty="0"/>
              <a:t>If user attempts to set the status to "Submitted for Approval", "Approved" or "In Production", and the Intended Use Statement field is not empty and the check box is selected, the system shall display a message.</a:t>
            </a:r>
          </a:p>
          <a:p>
            <a:pPr marL="285750" lvl="1"/>
            <a:endParaRPr lang="en-US" sz="1600" dirty="0"/>
          </a:p>
          <a:p>
            <a:pPr lvl="1"/>
            <a:endParaRPr lang="en-US" dirty="0"/>
          </a:p>
        </p:txBody>
      </p:sp>
      <p:pic>
        <p:nvPicPr>
          <p:cNvPr id="2" name="Picture 1" descr="IntendedUse-6f8699.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90380" y="1583763"/>
            <a:ext cx="3699435" cy="3699435"/>
          </a:xfrm>
          <a:prstGeom prst="rect">
            <a:avLst/>
          </a:prstGeom>
        </p:spPr>
      </p:pic>
    </p:spTree>
    <p:extLst>
      <p:ext uri="{BB962C8B-B14F-4D97-AF65-F5344CB8AC3E}">
        <p14:creationId xmlns:p14="http://schemas.microsoft.com/office/powerpoint/2010/main" val="36097124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98475" y="152401"/>
            <a:ext cx="8026399" cy="684000"/>
          </a:xfrm>
        </p:spPr>
        <p:txBody>
          <a:bodyPr/>
          <a:lstStyle/>
          <a:p>
            <a:r>
              <a:rPr lang="en-US" dirty="0"/>
              <a:t>Features: Site Preview</a:t>
            </a:r>
          </a:p>
        </p:txBody>
      </p:sp>
      <p:sp>
        <p:nvSpPr>
          <p:cNvPr id="4" name="Content Placeholder 3"/>
          <p:cNvSpPr>
            <a:spLocks noGrp="1"/>
          </p:cNvSpPr>
          <p:nvPr>
            <p:ph idx="1"/>
          </p:nvPr>
        </p:nvSpPr>
        <p:spPr>
          <a:xfrm>
            <a:off x="4271590" y="1327150"/>
            <a:ext cx="4466385" cy="4873035"/>
          </a:xfrm>
        </p:spPr>
        <p:txBody>
          <a:bodyPr/>
          <a:lstStyle/>
          <a:p>
            <a:pPr marL="285750" lvl="1"/>
            <a:r>
              <a:rPr lang="en-US" sz="1600" dirty="0"/>
              <a:t>users in CAS can preview pages even if no other WPCM permissions</a:t>
            </a:r>
          </a:p>
          <a:p>
            <a:pPr marL="285750" lvl="1"/>
            <a:r>
              <a:rPr lang="en-US" sz="1600" dirty="0"/>
              <a:t>If user prints from the preview, it will print in the expanded printable view.</a:t>
            </a:r>
          </a:p>
          <a:p>
            <a:pPr marL="285750" lvl="1"/>
            <a:r>
              <a:rPr lang="en-US" sz="1600" dirty="0"/>
              <a:t>connected to PWS code so updates there are reflected in WPCM</a:t>
            </a:r>
          </a:p>
          <a:p>
            <a:pPr marL="285750" lvl="1"/>
            <a:endParaRPr lang="en-US" sz="1600" dirty="0"/>
          </a:p>
          <a:p>
            <a:pPr marL="0" indent="0">
              <a:buNone/>
            </a:pP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8475" y="1494105"/>
            <a:ext cx="3466365" cy="3466365"/>
          </a:xfrm>
          <a:prstGeom prst="rect">
            <a:avLst/>
          </a:prstGeom>
        </p:spPr>
      </p:pic>
    </p:spTree>
    <p:extLst>
      <p:ext uri="{BB962C8B-B14F-4D97-AF65-F5344CB8AC3E}">
        <p14:creationId xmlns:p14="http://schemas.microsoft.com/office/powerpoint/2010/main" val="31895191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98475" y="152401"/>
            <a:ext cx="7999413" cy="684000"/>
          </a:xfrm>
        </p:spPr>
        <p:txBody>
          <a:bodyPr/>
          <a:lstStyle/>
          <a:p>
            <a:r>
              <a:rPr lang="en-US" dirty="0"/>
              <a:t>FAQs + Known Issues</a:t>
            </a:r>
          </a:p>
        </p:txBody>
      </p:sp>
      <p:sp>
        <p:nvSpPr>
          <p:cNvPr id="4" name="Content Placeholder 3"/>
          <p:cNvSpPr>
            <a:spLocks noGrp="1"/>
          </p:cNvSpPr>
          <p:nvPr>
            <p:ph idx="1"/>
          </p:nvPr>
        </p:nvSpPr>
        <p:spPr>
          <a:xfrm>
            <a:off x="498475" y="1328738"/>
            <a:ext cx="8037513" cy="4890837"/>
          </a:xfrm>
        </p:spPr>
        <p:txBody>
          <a:bodyPr/>
          <a:lstStyle/>
          <a:p>
            <a:r>
              <a:rPr lang="en-US" b="1" dirty="0"/>
              <a:t>Subheadings</a:t>
            </a:r>
            <a:r>
              <a:rPr lang="en-US" dirty="0"/>
              <a:t> – inability to edit</a:t>
            </a:r>
          </a:p>
          <a:p>
            <a:r>
              <a:rPr lang="en-US" b="1" dirty="0"/>
              <a:t>Unavailable resources </a:t>
            </a:r>
            <a:r>
              <a:rPr lang="en-US" dirty="0"/>
              <a:t>– not automatically removed from PWS; must republish page through WPCM </a:t>
            </a:r>
          </a:p>
          <a:p>
            <a:r>
              <a:rPr lang="en-US" b="1" dirty="0"/>
              <a:t>Site Preview </a:t>
            </a:r>
            <a:r>
              <a:rPr lang="en-US" dirty="0"/>
              <a:t>– not available for Retired pages; unavailable products still appear here if not yet removed from WPCM page</a:t>
            </a:r>
          </a:p>
          <a:p>
            <a:r>
              <a:rPr lang="en-US" b="1" dirty="0"/>
              <a:t>Browser support </a:t>
            </a:r>
            <a:r>
              <a:rPr lang="en-US" dirty="0"/>
              <a:t>– </a:t>
            </a:r>
            <a:r>
              <a:rPr lang="en-US" b="1" dirty="0"/>
              <a:t> </a:t>
            </a:r>
            <a:r>
              <a:rPr lang="en-US" dirty="0"/>
              <a:t>IE 11 &amp; Safari 8, 9; Compatibility mode “OFF” in IE</a:t>
            </a:r>
          </a:p>
          <a:p>
            <a:r>
              <a:rPr lang="en-US" b="1" dirty="0"/>
              <a:t>Copy/Paste</a:t>
            </a:r>
            <a:r>
              <a:rPr lang="en-US" dirty="0"/>
              <a:t> – make sure to paste into plain text editor first to remove any additional formatting that could be copied into WPCM inadvertently</a:t>
            </a:r>
          </a:p>
          <a:p>
            <a:r>
              <a:rPr lang="en-US" b="1" dirty="0"/>
              <a:t>No sign-out </a:t>
            </a:r>
            <a:r>
              <a:rPr lang="en-US" dirty="0"/>
              <a:t>– Connected to CAS, so direct logout would disable form others apps connecting to CAS in the session</a:t>
            </a:r>
          </a:p>
          <a:p>
            <a:r>
              <a:rPr lang="en-US" b="1" dirty="0"/>
              <a:t>Error on Publish </a:t>
            </a:r>
            <a:r>
              <a:rPr lang="en-US" dirty="0"/>
              <a:t>– sometimes an error occurs when trying to publish. Notify Support Services with the following info to create ticket: product name, location, and ID. Support will assign to Tier 2 support to investigate. </a:t>
            </a:r>
            <a:r>
              <a:rPr lang="en-US" b="1" dirty="0"/>
              <a:t> </a:t>
            </a:r>
            <a:endParaRPr lang="en-US" dirty="0"/>
          </a:p>
          <a:p>
            <a:endParaRPr lang="en-US" dirty="0"/>
          </a:p>
          <a:p>
            <a:endParaRPr lang="en-US" dirty="0"/>
          </a:p>
          <a:p>
            <a:endParaRPr lang="en-US" dirty="0"/>
          </a:p>
          <a:p>
            <a:endParaRPr lang="en-US" dirty="0"/>
          </a:p>
        </p:txBody>
      </p:sp>
      <p:pic>
        <p:nvPicPr>
          <p:cNvPr id="2" name="Picture 1">
            <a:extLst>
              <a:ext uri="{FF2B5EF4-FFF2-40B4-BE49-F238E27FC236}">
                <a16:creationId xmlns:a16="http://schemas.microsoft.com/office/drawing/2014/main" id="{B90C1C6D-D060-9C41-ACCD-82EB95B6C526}"/>
              </a:ext>
            </a:extLst>
          </p:cNvPr>
          <p:cNvPicPr>
            <a:picLocks noChangeAspect="1"/>
          </p:cNvPicPr>
          <p:nvPr/>
        </p:nvPicPr>
        <p:blipFill>
          <a:blip r:embed="rId3"/>
          <a:stretch>
            <a:fillRect/>
          </a:stretch>
        </p:blipFill>
        <p:spPr>
          <a:xfrm>
            <a:off x="0" y="0"/>
            <a:ext cx="9144000" cy="6858000"/>
          </a:xfrm>
          <a:prstGeom prst="rect">
            <a:avLst/>
          </a:prstGeom>
        </p:spPr>
      </p:pic>
    </p:spTree>
    <p:extLst>
      <p:ext uri="{BB962C8B-B14F-4D97-AF65-F5344CB8AC3E}">
        <p14:creationId xmlns:p14="http://schemas.microsoft.com/office/powerpoint/2010/main" val="1592298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15939" y="152401"/>
            <a:ext cx="7908062" cy="684000"/>
          </a:xfrm>
        </p:spPr>
        <p:txBody>
          <a:bodyPr/>
          <a:lstStyle/>
          <a:p>
            <a:r>
              <a:rPr lang="en-US" dirty="0"/>
              <a:t>Agenda</a:t>
            </a:r>
          </a:p>
        </p:txBody>
      </p:sp>
      <p:sp>
        <p:nvSpPr>
          <p:cNvPr id="4" name="Content Placeholder 3"/>
          <p:cNvSpPr>
            <a:spLocks noGrp="1"/>
          </p:cNvSpPr>
          <p:nvPr>
            <p:ph idx="1"/>
          </p:nvPr>
        </p:nvSpPr>
        <p:spPr>
          <a:xfrm>
            <a:off x="515939" y="1355745"/>
            <a:ext cx="7981949" cy="4842000"/>
          </a:xfrm>
        </p:spPr>
        <p:txBody>
          <a:bodyPr numCol="2" spcCol="274320"/>
          <a:lstStyle/>
          <a:p>
            <a:pPr marL="57150" indent="0">
              <a:buNone/>
            </a:pPr>
            <a:r>
              <a:rPr lang="en-US" b="1" dirty="0"/>
              <a:t>Topics</a:t>
            </a:r>
          </a:p>
          <a:p>
            <a:pPr lvl="1"/>
            <a:r>
              <a:rPr lang="en-US" sz="1600" dirty="0"/>
              <a:t>Introduction</a:t>
            </a:r>
          </a:p>
          <a:p>
            <a:pPr lvl="1"/>
            <a:r>
              <a:rPr lang="en-US" sz="1600" dirty="0"/>
              <a:t>Web site components</a:t>
            </a:r>
          </a:p>
          <a:p>
            <a:pPr lvl="1"/>
            <a:r>
              <a:rPr lang="en-US" sz="1600" dirty="0"/>
              <a:t>Data systems</a:t>
            </a:r>
          </a:p>
          <a:p>
            <a:pPr lvl="1"/>
            <a:r>
              <a:rPr lang="en-US" sz="1600" dirty="0"/>
              <a:t>Permissions</a:t>
            </a:r>
          </a:p>
          <a:p>
            <a:pPr lvl="1"/>
            <a:r>
              <a:rPr lang="en-US" sz="1600" dirty="0"/>
              <a:t>Status types</a:t>
            </a:r>
          </a:p>
          <a:p>
            <a:pPr lvl="1"/>
            <a:r>
              <a:rPr lang="en-US" sz="1600" dirty="0"/>
              <a:t>Business process</a:t>
            </a:r>
          </a:p>
          <a:p>
            <a:pPr lvl="1"/>
            <a:r>
              <a:rPr lang="en-US" sz="1600" dirty="0"/>
              <a:t>Training + support</a:t>
            </a:r>
          </a:p>
          <a:p>
            <a:pPr lvl="1"/>
            <a:r>
              <a:rPr lang="en-US" sz="1600" dirty="0"/>
              <a:t>User experience </a:t>
            </a:r>
          </a:p>
          <a:p>
            <a:pPr lvl="1"/>
            <a:r>
              <a:rPr lang="en-US" sz="1600" dirty="0"/>
              <a:t>Features</a:t>
            </a:r>
          </a:p>
          <a:p>
            <a:pPr lvl="1"/>
            <a:r>
              <a:rPr lang="en-US" sz="1600" dirty="0"/>
              <a:t>Demo</a:t>
            </a:r>
          </a:p>
          <a:p>
            <a:pPr lvl="1"/>
            <a:r>
              <a:rPr lang="en-US" sz="1600" dirty="0"/>
              <a:t>Questions + discussion</a:t>
            </a:r>
          </a:p>
        </p:txBody>
      </p:sp>
      <p:pic>
        <p:nvPicPr>
          <p:cNvPr id="5" name="Picture 4" descr="Agenda-Icon-6f8699.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59250" y="1714334"/>
            <a:ext cx="3627136" cy="3627136"/>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sp>
        <p:nvSpPr>
          <p:cNvPr id="5" name="Content Placeholder 4"/>
          <p:cNvSpPr>
            <a:spLocks noGrp="1"/>
          </p:cNvSpPr>
          <p:nvPr>
            <p:ph idx="1"/>
          </p:nvPr>
        </p:nvSpPr>
        <p:spPr/>
        <p:txBody>
          <a:bodyPr/>
          <a:lstStyle/>
          <a:p>
            <a:pPr marL="0" indent="0">
              <a:buNone/>
            </a:pPr>
            <a:endParaRPr lang="da-DK" b="1" dirty="0"/>
          </a:p>
          <a:p>
            <a:pPr marL="0" indent="0">
              <a:buNone/>
            </a:pPr>
            <a:endParaRPr lang="da-DK" b="1" dirty="0"/>
          </a:p>
          <a:p>
            <a:pPr marL="0" indent="0">
              <a:buNone/>
            </a:pPr>
            <a:endParaRPr lang="da-DK" b="1" dirty="0"/>
          </a:p>
          <a:p>
            <a:pPr marL="0" indent="0">
              <a:buNone/>
            </a:pPr>
            <a:endParaRPr lang="da-DK" b="1" dirty="0"/>
          </a:p>
          <a:p>
            <a:pPr marL="0" indent="0">
              <a:buNone/>
            </a:pPr>
            <a:endParaRPr lang="da-DK" b="1" dirty="0"/>
          </a:p>
          <a:p>
            <a:pPr marL="0" indent="0">
              <a:buNone/>
            </a:pPr>
            <a:endParaRPr lang="da-DK" b="1" dirty="0"/>
          </a:p>
          <a:p>
            <a:pPr marL="0" indent="0" algn="ctr">
              <a:buNone/>
            </a:pPr>
            <a:r>
              <a:rPr lang="da-DK" b="1" dirty="0" err="1"/>
              <a:t>Thank</a:t>
            </a:r>
            <a:r>
              <a:rPr lang="da-DK" b="1" dirty="0"/>
              <a:t> </a:t>
            </a:r>
            <a:r>
              <a:rPr lang="da-DK" b="1" dirty="0" err="1"/>
              <a:t>you</a:t>
            </a:r>
            <a:r>
              <a:rPr lang="da-DK" b="1" dirty="0"/>
              <a:t> for </a:t>
            </a:r>
            <a:r>
              <a:rPr lang="da-DK" b="1" dirty="0" err="1"/>
              <a:t>your</a:t>
            </a:r>
            <a:r>
              <a:rPr lang="da-DK" b="1" dirty="0"/>
              <a:t> time and attention! Any </a:t>
            </a:r>
            <a:r>
              <a:rPr lang="da-DK" b="1" dirty="0" err="1"/>
              <a:t>questions</a:t>
            </a:r>
            <a:r>
              <a:rPr lang="da-DK" b="1" dirty="0"/>
              <a:t>?</a:t>
            </a:r>
            <a:endParaRPr lang="en-US" b="1" dirty="0"/>
          </a:p>
          <a:p>
            <a:endParaRPr lang="en-US" dirty="0"/>
          </a:p>
        </p:txBody>
      </p:sp>
    </p:spTree>
    <p:extLst>
      <p:ext uri="{BB962C8B-B14F-4D97-AF65-F5344CB8AC3E}">
        <p14:creationId xmlns:p14="http://schemas.microsoft.com/office/powerpoint/2010/main" val="30468770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sp>
        <p:nvSpPr>
          <p:cNvPr id="5" name="Content Placeholder 4"/>
          <p:cNvSpPr>
            <a:spLocks noGrp="1"/>
          </p:cNvSpPr>
          <p:nvPr>
            <p:ph idx="1"/>
          </p:nvPr>
        </p:nvSpPr>
        <p:spPr/>
        <p:txBody>
          <a:bodyPr/>
          <a:lstStyle/>
          <a:p>
            <a:pPr marL="0" indent="0">
              <a:buNone/>
            </a:pPr>
            <a:endParaRPr lang="da-DK" b="1" dirty="0"/>
          </a:p>
          <a:p>
            <a:pPr marL="0" indent="0">
              <a:buNone/>
            </a:pPr>
            <a:endParaRPr lang="da-DK" b="1" dirty="0"/>
          </a:p>
          <a:p>
            <a:pPr marL="0" indent="0">
              <a:buNone/>
            </a:pPr>
            <a:endParaRPr lang="da-DK" b="1" dirty="0"/>
          </a:p>
          <a:p>
            <a:pPr marL="0" indent="0">
              <a:buNone/>
            </a:pPr>
            <a:endParaRPr lang="da-DK" b="1" dirty="0"/>
          </a:p>
          <a:p>
            <a:pPr marL="0" indent="0">
              <a:buNone/>
            </a:pPr>
            <a:endParaRPr lang="da-DK" b="1" dirty="0"/>
          </a:p>
          <a:p>
            <a:pPr marL="0" indent="0">
              <a:buNone/>
            </a:pPr>
            <a:endParaRPr lang="da-DK" b="1" dirty="0"/>
          </a:p>
          <a:p>
            <a:endParaRPr lang="en-US" dirty="0"/>
          </a:p>
        </p:txBody>
      </p:sp>
    </p:spTree>
    <p:extLst>
      <p:ext uri="{BB962C8B-B14F-4D97-AF65-F5344CB8AC3E}">
        <p14:creationId xmlns:p14="http://schemas.microsoft.com/office/powerpoint/2010/main" val="3870118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594" y="152401"/>
            <a:ext cx="7897185" cy="684000"/>
          </a:xfrm>
        </p:spPr>
        <p:txBody>
          <a:bodyPr/>
          <a:lstStyle/>
          <a:p>
            <a:pPr marL="0" lvl="1" indent="0"/>
            <a:r>
              <a:rPr lang="en-US" sz="2200" b="1" dirty="0">
                <a:latin typeface="Arial (Headings)"/>
                <a:cs typeface="Arial (Headings)"/>
              </a:rPr>
              <a:t>Enhancements + Bug Fixes – versions 2.1 + 2.2</a:t>
            </a:r>
          </a:p>
        </p:txBody>
      </p:sp>
      <p:sp>
        <p:nvSpPr>
          <p:cNvPr id="3" name="Content Placeholder 2"/>
          <p:cNvSpPr>
            <a:spLocks noGrp="1"/>
          </p:cNvSpPr>
          <p:nvPr>
            <p:ph idx="1"/>
          </p:nvPr>
        </p:nvSpPr>
        <p:spPr>
          <a:xfrm>
            <a:off x="526815" y="1375199"/>
            <a:ext cx="7977481" cy="4950955"/>
          </a:xfrm>
        </p:spPr>
        <p:txBody>
          <a:bodyPr numCol="2" spcCol="274320"/>
          <a:lstStyle/>
          <a:p>
            <a:pPr marL="0" lvl="1" indent="0">
              <a:buNone/>
            </a:pPr>
            <a:r>
              <a:rPr lang="en-US" b="1" dirty="0"/>
              <a:t>Resources</a:t>
            </a:r>
          </a:p>
          <a:p>
            <a:pPr marL="285750" lvl="1"/>
            <a:r>
              <a:rPr lang="en-US" sz="1600" dirty="0"/>
              <a:t>now displays asset languages (assigned to the asset in M3)</a:t>
            </a:r>
          </a:p>
          <a:p>
            <a:pPr marL="285750" lvl="1"/>
            <a:r>
              <a:rPr lang="en-US" sz="1600" dirty="0"/>
              <a:t>updates to the interface &amp; data for new asset type &amp; asset subtype structure (M3 3.1) </a:t>
            </a:r>
          </a:p>
          <a:p>
            <a:pPr marL="285750" lvl="1"/>
            <a:r>
              <a:rPr lang="en-US" sz="1600" dirty="0"/>
              <a:t>delete an asset from the PWS file system when it is no longer attached to any published product pages</a:t>
            </a:r>
          </a:p>
          <a:p>
            <a:pPr marL="0" lvl="1" indent="0">
              <a:buNone/>
            </a:pPr>
            <a:endParaRPr lang="en-US" sz="1600" b="1" dirty="0"/>
          </a:p>
          <a:p>
            <a:pPr marL="0" lvl="1" indent="0">
              <a:buNone/>
            </a:pPr>
            <a:r>
              <a:rPr lang="en-US" sz="1600" b="1" dirty="0"/>
              <a:t>Search</a:t>
            </a:r>
          </a:p>
          <a:p>
            <a:pPr marL="285750" lvl="1"/>
            <a:r>
              <a:rPr lang="en-US" sz="1600" dirty="0"/>
              <a:t>visual indicator added near product page status to indicate that a background action is in process</a:t>
            </a:r>
            <a:endParaRPr lang="en-US" sz="1600" b="1" dirty="0"/>
          </a:p>
          <a:p>
            <a:pPr marL="0" lvl="1" indent="0">
              <a:buNone/>
            </a:pPr>
            <a:endParaRPr lang="en-US" sz="1600" b="1" dirty="0"/>
          </a:p>
          <a:p>
            <a:pPr marL="0" lvl="1" indent="0">
              <a:buNone/>
            </a:pPr>
            <a:r>
              <a:rPr lang="en-US" b="1" dirty="0"/>
              <a:t>MRI Information</a:t>
            </a:r>
          </a:p>
          <a:p>
            <a:pPr marL="285750" lvl="1"/>
            <a:r>
              <a:rPr lang="en-US" sz="1600" dirty="0"/>
              <a:t>remove MRI Information section from WPCM including validation for MR Conditional statement</a:t>
            </a:r>
          </a:p>
          <a:p>
            <a:pPr marL="285750" lvl="1"/>
            <a:r>
              <a:rPr lang="en-US" sz="1600" dirty="0"/>
              <a:t>MR Mark (Safe, Unsafe, Conditional pulled from GPF per product)</a:t>
            </a:r>
          </a:p>
          <a:p>
            <a:pPr marL="285750" lvl="1"/>
            <a:r>
              <a:rPr lang="en-US" sz="1600" dirty="0"/>
              <a:t>MR Conditional statement with a hover message of </a:t>
            </a:r>
            <a:r>
              <a:rPr lang="en-US" sz="1600" i="1" dirty="0"/>
              <a:t>Refer to IFU</a:t>
            </a:r>
            <a:endParaRPr lang="en-US" b="1" dirty="0"/>
          </a:p>
          <a:p>
            <a:pPr marL="0" lvl="1" indent="0">
              <a:buNone/>
            </a:pPr>
            <a:endParaRPr lang="en-US" b="1" dirty="0"/>
          </a:p>
          <a:p>
            <a:pPr marL="0" lvl="1" indent="0">
              <a:buNone/>
            </a:pPr>
            <a:r>
              <a:rPr lang="en-US" b="1" dirty="0"/>
              <a:t>Bug Fixes</a:t>
            </a:r>
          </a:p>
          <a:p>
            <a:pPr marL="285750" lvl="1"/>
            <a:r>
              <a:rPr lang="en-US" sz="1600" dirty="0"/>
              <a:t>backend updates to address log files &amp; audit trails</a:t>
            </a:r>
          </a:p>
          <a:p>
            <a:pPr marL="285750" lvl="1"/>
            <a:r>
              <a:rPr lang="en-US" sz="1600" dirty="0"/>
              <a:t>front end updates to correct some error messages in interface</a:t>
            </a:r>
          </a:p>
          <a:p>
            <a:pPr marL="285750" lvl="1"/>
            <a:endParaRPr lang="en-US" sz="1600" dirty="0"/>
          </a:p>
        </p:txBody>
      </p:sp>
    </p:spTree>
    <p:extLst>
      <p:ext uri="{BB962C8B-B14F-4D97-AF65-F5344CB8AC3E}">
        <p14:creationId xmlns:p14="http://schemas.microsoft.com/office/powerpoint/2010/main" val="19664357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594" y="152401"/>
            <a:ext cx="7897185" cy="684000"/>
          </a:xfrm>
        </p:spPr>
        <p:txBody>
          <a:bodyPr/>
          <a:lstStyle/>
          <a:p>
            <a:pPr marL="0" lvl="1" indent="0"/>
            <a:r>
              <a:rPr lang="en-US" sz="2200" b="1" dirty="0">
                <a:latin typeface="Arial (Headings)"/>
                <a:cs typeface="Arial (Headings)"/>
              </a:rPr>
              <a:t>Enhancements 2.0</a:t>
            </a:r>
          </a:p>
        </p:txBody>
      </p:sp>
      <p:sp>
        <p:nvSpPr>
          <p:cNvPr id="3" name="Content Placeholder 2"/>
          <p:cNvSpPr>
            <a:spLocks noGrp="1"/>
          </p:cNvSpPr>
          <p:nvPr>
            <p:ph idx="1"/>
          </p:nvPr>
        </p:nvSpPr>
        <p:spPr>
          <a:xfrm>
            <a:off x="526815" y="1375200"/>
            <a:ext cx="7977481" cy="4842000"/>
          </a:xfrm>
        </p:spPr>
        <p:txBody>
          <a:bodyPr numCol="2" spcCol="274320"/>
          <a:lstStyle/>
          <a:p>
            <a:pPr marL="0" lvl="1" indent="0">
              <a:buNone/>
            </a:pPr>
            <a:r>
              <a:rPr lang="en-US" b="1" dirty="0"/>
              <a:t>Design</a:t>
            </a:r>
          </a:p>
          <a:p>
            <a:pPr marL="285750" lvl="1"/>
            <a:r>
              <a:rPr lang="en-US" sz="1600" dirty="0"/>
              <a:t>new design based on UI toolkit</a:t>
            </a:r>
          </a:p>
          <a:p>
            <a:pPr marL="285750" lvl="1"/>
            <a:r>
              <a:rPr lang="en-US" sz="1600" dirty="0"/>
              <a:t>rearranged to match PWS tab layout </a:t>
            </a:r>
          </a:p>
          <a:p>
            <a:pPr marL="285750" lvl="1"/>
            <a:r>
              <a:rPr lang="en-US" sz="1600" dirty="0"/>
              <a:t>additional icons introduced</a:t>
            </a:r>
          </a:p>
          <a:p>
            <a:pPr marL="0" lvl="1" indent="0">
              <a:buNone/>
            </a:pPr>
            <a:endParaRPr lang="en-US" b="1" dirty="0"/>
          </a:p>
          <a:p>
            <a:pPr marL="0" lvl="1" indent="0">
              <a:buNone/>
            </a:pPr>
            <a:r>
              <a:rPr lang="en-US" b="1" dirty="0"/>
              <a:t>Site Preview</a:t>
            </a:r>
          </a:p>
          <a:p>
            <a:pPr marL="285750" lvl="1"/>
            <a:r>
              <a:rPr lang="en-US" sz="1600" dirty="0"/>
              <a:t>connected to PWS code so updates there are reflected in WPCM</a:t>
            </a:r>
          </a:p>
          <a:p>
            <a:pPr marL="285750" lvl="1"/>
            <a:r>
              <a:rPr lang="en-US" sz="1600" dirty="0"/>
              <a:t>users in CAS can preview pages even if no other WPCM permissions</a:t>
            </a:r>
          </a:p>
          <a:p>
            <a:pPr marL="285750" lvl="1"/>
            <a:r>
              <a:rPr lang="en-US" sz="1600" dirty="0"/>
              <a:t>If user prints from the preview, it will print in the expanded printable view.</a:t>
            </a:r>
          </a:p>
          <a:p>
            <a:pPr marL="0" lvl="1" indent="0">
              <a:buNone/>
            </a:pPr>
            <a:br>
              <a:rPr lang="en-US" b="1" dirty="0"/>
            </a:br>
            <a:endParaRPr lang="en-US" b="1" dirty="0"/>
          </a:p>
          <a:p>
            <a:pPr marL="0" lvl="1" indent="0">
              <a:buNone/>
            </a:pPr>
            <a:r>
              <a:rPr lang="en-US" b="1" dirty="0"/>
              <a:t>Resources</a:t>
            </a:r>
          </a:p>
          <a:p>
            <a:pPr marL="285750" lvl="1"/>
            <a:r>
              <a:rPr lang="en-US" sz="1600" dirty="0"/>
              <a:t>Click to add/remove</a:t>
            </a:r>
            <a:endParaRPr lang="en-US" b="1" dirty="0"/>
          </a:p>
          <a:p>
            <a:pPr marL="0" lvl="1" indent="0">
              <a:buNone/>
            </a:pPr>
            <a:endParaRPr lang="en-US" b="1" dirty="0"/>
          </a:p>
          <a:p>
            <a:pPr marL="0" lvl="1" indent="0">
              <a:buNone/>
            </a:pPr>
            <a:r>
              <a:rPr lang="en-US" b="1" dirty="0"/>
              <a:t>Statuses</a:t>
            </a:r>
          </a:p>
          <a:p>
            <a:pPr marL="285750" lvl="1"/>
            <a:r>
              <a:rPr lang="en-US" sz="1600" dirty="0"/>
              <a:t>user only sees statuses to which they have permission to update</a:t>
            </a:r>
          </a:p>
          <a:p>
            <a:pPr marL="285750" lvl="1"/>
            <a:r>
              <a:rPr lang="en-US" sz="1600" dirty="0"/>
              <a:t>workflow set so product page can flow through system as intended</a:t>
            </a:r>
          </a:p>
          <a:p>
            <a:pPr marL="0" lvl="1" indent="0">
              <a:buNone/>
            </a:pPr>
            <a:endParaRPr lang="en-US" b="1" dirty="0"/>
          </a:p>
          <a:p>
            <a:pPr marL="0" lvl="1" indent="0">
              <a:buNone/>
            </a:pPr>
            <a:r>
              <a:rPr lang="en-US" b="1" dirty="0"/>
              <a:t>Search</a:t>
            </a:r>
          </a:p>
          <a:p>
            <a:pPr marL="285750" lvl="1"/>
            <a:r>
              <a:rPr lang="en-US" sz="1600" dirty="0"/>
              <a:t>product name search filters as you type</a:t>
            </a:r>
          </a:p>
          <a:p>
            <a:pPr marL="285750" lvl="1"/>
            <a:r>
              <a:rPr lang="en-US" sz="1600" dirty="0"/>
              <a:t>other choices filter as you go</a:t>
            </a:r>
          </a:p>
          <a:p>
            <a:pPr marL="285750" lvl="1"/>
            <a:endParaRPr lang="en-US" sz="1600" dirty="0"/>
          </a:p>
        </p:txBody>
      </p:sp>
    </p:spTree>
    <p:extLst>
      <p:ext uri="{BB962C8B-B14F-4D97-AF65-F5344CB8AC3E}">
        <p14:creationId xmlns:p14="http://schemas.microsoft.com/office/powerpoint/2010/main" val="19664357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Arrow Connector 7"/>
          <p:cNvCxnSpPr/>
          <p:nvPr/>
        </p:nvCxnSpPr>
        <p:spPr>
          <a:xfrm>
            <a:off x="3558157" y="4337683"/>
            <a:ext cx="1606779" cy="573569"/>
          </a:xfrm>
          <a:prstGeom prst="straightConnector1">
            <a:avLst/>
          </a:prstGeom>
          <a:ln w="22225">
            <a:solidFill>
              <a:srgbClr val="325873"/>
            </a:solidFill>
            <a:tailEnd type="arrow"/>
          </a:ln>
        </p:spPr>
        <p:style>
          <a:lnRef idx="1">
            <a:schemeClr val="accent1"/>
          </a:lnRef>
          <a:fillRef idx="0">
            <a:schemeClr val="accent1"/>
          </a:fillRef>
          <a:effectRef idx="0">
            <a:schemeClr val="accent1"/>
          </a:effectRef>
          <a:fontRef idx="minor">
            <a:schemeClr val="tx1"/>
          </a:fontRef>
        </p:style>
      </p:cxnSp>
      <p:sp>
        <p:nvSpPr>
          <p:cNvPr id="3" name="Title 2"/>
          <p:cNvSpPr>
            <a:spLocks noGrp="1"/>
          </p:cNvSpPr>
          <p:nvPr>
            <p:ph type="title"/>
          </p:nvPr>
        </p:nvSpPr>
        <p:spPr>
          <a:xfrm>
            <a:off x="515939" y="152401"/>
            <a:ext cx="7908062" cy="684000"/>
          </a:xfrm>
        </p:spPr>
        <p:txBody>
          <a:bodyPr/>
          <a:lstStyle/>
          <a:p>
            <a:r>
              <a:rPr lang="en-US" dirty="0"/>
              <a:t>Web Product Catalog Manager</a:t>
            </a:r>
          </a:p>
        </p:txBody>
      </p:sp>
      <p:cxnSp>
        <p:nvCxnSpPr>
          <p:cNvPr id="12" name="Straight Arrow Connector 11"/>
          <p:cNvCxnSpPr/>
          <p:nvPr/>
        </p:nvCxnSpPr>
        <p:spPr>
          <a:xfrm flipV="1">
            <a:off x="3462196" y="2577632"/>
            <a:ext cx="1702740" cy="771407"/>
          </a:xfrm>
          <a:prstGeom prst="straightConnector1">
            <a:avLst/>
          </a:prstGeom>
          <a:ln w="22225">
            <a:solidFill>
              <a:srgbClr val="325873"/>
            </a:solidFill>
            <a:tailEnd type="arrow"/>
          </a:ln>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1627750" y="2713904"/>
            <a:ext cx="2097583" cy="2097583"/>
          </a:xfrm>
          <a:prstGeom prst="ellipse">
            <a:avLst/>
          </a:prstGeom>
          <a:solidFill>
            <a:srgbClr val="6F8699"/>
          </a:solidFill>
          <a:ln w="76200" cmpd="sng"/>
        </p:spPr>
        <p:style>
          <a:lnRef idx="3">
            <a:schemeClr val="lt1"/>
          </a:lnRef>
          <a:fillRef idx="1">
            <a:schemeClr val="accent1"/>
          </a:fillRef>
          <a:effectRef idx="1">
            <a:schemeClr val="accent1"/>
          </a:effectRef>
          <a:fontRef idx="minor">
            <a:schemeClr val="lt1"/>
          </a:fontRef>
        </p:style>
        <p:txBody>
          <a:bodyPr rtlCol="0" anchor="ctr"/>
          <a:lstStyle/>
          <a:p>
            <a:pPr algn="ctr"/>
            <a:r>
              <a:rPr lang="en-US" sz="2800" b="1" dirty="0">
                <a:solidFill>
                  <a:srgbClr val="FFFFFF"/>
                </a:solidFill>
                <a:latin typeface="Arial"/>
              </a:rPr>
              <a:t>WPCM</a:t>
            </a:r>
          </a:p>
        </p:txBody>
      </p:sp>
      <p:sp>
        <p:nvSpPr>
          <p:cNvPr id="23" name="Oval 22"/>
          <p:cNvSpPr/>
          <p:nvPr/>
        </p:nvSpPr>
        <p:spPr>
          <a:xfrm>
            <a:off x="5221375" y="1679083"/>
            <a:ext cx="1683657" cy="1683657"/>
          </a:xfrm>
          <a:prstGeom prst="ellipse">
            <a:avLst/>
          </a:prstGeom>
          <a:solidFill>
            <a:srgbClr val="6F8699"/>
          </a:solidFill>
          <a:ln w="76200" cmpd="sng"/>
        </p:spPr>
        <p:style>
          <a:lnRef idx="3">
            <a:schemeClr val="lt1"/>
          </a:lnRef>
          <a:fillRef idx="1">
            <a:schemeClr val="accent1"/>
          </a:fillRef>
          <a:effectRef idx="1">
            <a:schemeClr val="accent1"/>
          </a:effectRef>
          <a:fontRef idx="minor">
            <a:schemeClr val="lt1"/>
          </a:fontRef>
        </p:style>
        <p:txBody>
          <a:bodyPr rtlCol="0" anchor="ctr"/>
          <a:lstStyle/>
          <a:p>
            <a:pPr algn="ctr"/>
            <a:r>
              <a:rPr lang="en-US" sz="2000" b="1" dirty="0">
                <a:solidFill>
                  <a:srgbClr val="FFFFFF"/>
                </a:solidFill>
                <a:latin typeface="Arial"/>
              </a:rPr>
              <a:t>US/CA</a:t>
            </a:r>
          </a:p>
        </p:txBody>
      </p:sp>
      <p:sp>
        <p:nvSpPr>
          <p:cNvPr id="24" name="Oval 23"/>
          <p:cNvSpPr/>
          <p:nvPr/>
        </p:nvSpPr>
        <p:spPr>
          <a:xfrm>
            <a:off x="5221375" y="4096777"/>
            <a:ext cx="1683657" cy="1683657"/>
          </a:xfrm>
          <a:prstGeom prst="ellipse">
            <a:avLst/>
          </a:prstGeom>
          <a:solidFill>
            <a:srgbClr val="6F8699"/>
          </a:solidFill>
          <a:ln w="76200" cmpd="sng"/>
        </p:spPr>
        <p:style>
          <a:lnRef idx="3">
            <a:schemeClr val="lt1"/>
          </a:lnRef>
          <a:fillRef idx="1">
            <a:schemeClr val="accent1"/>
          </a:fillRef>
          <a:effectRef idx="1">
            <a:schemeClr val="accent1"/>
          </a:effectRef>
          <a:fontRef idx="minor">
            <a:schemeClr val="lt1"/>
          </a:fontRef>
        </p:style>
        <p:txBody>
          <a:bodyPr rtlCol="0" anchor="ctr"/>
          <a:lstStyle/>
          <a:p>
            <a:pPr algn="ctr"/>
            <a:r>
              <a:rPr lang="en-US" sz="2000" b="1" dirty="0">
                <a:solidFill>
                  <a:srgbClr val="FFFFFF"/>
                </a:solidFill>
                <a:latin typeface="Arial"/>
              </a:rPr>
              <a:t>EU</a:t>
            </a:r>
          </a:p>
        </p:txBody>
      </p:sp>
    </p:spTree>
    <p:extLst>
      <p:ext uri="{BB962C8B-B14F-4D97-AF65-F5344CB8AC3E}">
        <p14:creationId xmlns:p14="http://schemas.microsoft.com/office/powerpoint/2010/main" val="2935092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15939" y="152401"/>
            <a:ext cx="7908062" cy="684000"/>
          </a:xfrm>
        </p:spPr>
        <p:txBody>
          <a:bodyPr/>
          <a:lstStyle/>
          <a:p>
            <a:r>
              <a:rPr lang="en-US" dirty="0"/>
              <a:t>What does the Web Product Catalog Manager do?</a:t>
            </a:r>
          </a:p>
        </p:txBody>
      </p:sp>
      <p:sp>
        <p:nvSpPr>
          <p:cNvPr id="11" name="Oval 10"/>
          <p:cNvSpPr/>
          <p:nvPr/>
        </p:nvSpPr>
        <p:spPr>
          <a:xfrm>
            <a:off x="1808295" y="2474420"/>
            <a:ext cx="2484672" cy="2484672"/>
          </a:xfrm>
          <a:prstGeom prst="ellipse">
            <a:avLst/>
          </a:prstGeom>
          <a:solidFill>
            <a:srgbClr val="6F8699"/>
          </a:solidFill>
          <a:ln w="76200" cmpd="sng"/>
        </p:spPr>
        <p:style>
          <a:lnRef idx="3">
            <a:schemeClr val="lt1"/>
          </a:lnRef>
          <a:fillRef idx="1">
            <a:schemeClr val="accent1"/>
          </a:fillRef>
          <a:effectRef idx="1">
            <a:schemeClr val="accent1"/>
          </a:effectRef>
          <a:fontRef idx="minor">
            <a:schemeClr val="lt1"/>
          </a:fontRef>
        </p:style>
        <p:txBody>
          <a:bodyPr rtlCol="0" anchor="ctr"/>
          <a:lstStyle/>
          <a:p>
            <a:pPr algn="ctr"/>
            <a:r>
              <a:rPr lang="en-US" sz="1600" b="1" dirty="0">
                <a:solidFill>
                  <a:srgbClr val="FFFFFF"/>
                </a:solidFill>
                <a:latin typeface="Arial"/>
              </a:rPr>
              <a:t>ASSEMBLY</a:t>
            </a:r>
          </a:p>
        </p:txBody>
      </p:sp>
      <p:sp>
        <p:nvSpPr>
          <p:cNvPr id="12" name="Oval 11"/>
          <p:cNvSpPr/>
          <p:nvPr/>
        </p:nvSpPr>
        <p:spPr>
          <a:xfrm>
            <a:off x="4796658" y="2474420"/>
            <a:ext cx="2484672" cy="2484672"/>
          </a:xfrm>
          <a:prstGeom prst="ellipse">
            <a:avLst/>
          </a:prstGeom>
          <a:solidFill>
            <a:srgbClr val="6F8699"/>
          </a:solidFill>
          <a:ln w="76200" cmpd="sng"/>
        </p:spPr>
        <p:style>
          <a:lnRef idx="3">
            <a:schemeClr val="lt1"/>
          </a:lnRef>
          <a:fillRef idx="1">
            <a:schemeClr val="accent1"/>
          </a:fillRef>
          <a:effectRef idx="1">
            <a:schemeClr val="accent1"/>
          </a:effectRef>
          <a:fontRef idx="minor">
            <a:schemeClr val="lt1"/>
          </a:fontRef>
        </p:style>
        <p:txBody>
          <a:bodyPr rtlCol="0" anchor="ctr"/>
          <a:lstStyle/>
          <a:p>
            <a:pPr algn="ctr"/>
            <a:r>
              <a:rPr lang="en-US" sz="1600" b="1" dirty="0">
                <a:solidFill>
                  <a:srgbClr val="FFFFFF"/>
                </a:solidFill>
                <a:latin typeface="Arial"/>
              </a:rPr>
              <a:t>PRODUCT SPECIFICATION MAINTENANCE</a:t>
            </a:r>
          </a:p>
        </p:txBody>
      </p:sp>
    </p:spTree>
    <p:extLst>
      <p:ext uri="{BB962C8B-B14F-4D97-AF65-F5344CB8AC3E}">
        <p14:creationId xmlns:p14="http://schemas.microsoft.com/office/powerpoint/2010/main" val="1084910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15939" y="152401"/>
            <a:ext cx="7908062" cy="684000"/>
          </a:xfrm>
        </p:spPr>
        <p:txBody>
          <a:bodyPr/>
          <a:lstStyle/>
          <a:p>
            <a:r>
              <a:rPr lang="en-US" dirty="0"/>
              <a:t>What </a:t>
            </a:r>
            <a:r>
              <a:rPr lang="en-US" u="sng" dirty="0"/>
              <a:t>SHOULD</a:t>
            </a:r>
            <a:r>
              <a:rPr lang="en-US" dirty="0"/>
              <a:t> the Web Product Catalog Manager do?</a:t>
            </a:r>
          </a:p>
        </p:txBody>
      </p:sp>
      <p:sp>
        <p:nvSpPr>
          <p:cNvPr id="11" name="Oval 10"/>
          <p:cNvSpPr/>
          <p:nvPr/>
        </p:nvSpPr>
        <p:spPr>
          <a:xfrm>
            <a:off x="2865609" y="2057400"/>
            <a:ext cx="3412782" cy="3412782"/>
          </a:xfrm>
          <a:prstGeom prst="ellipse">
            <a:avLst/>
          </a:prstGeom>
          <a:solidFill>
            <a:srgbClr val="6F8699"/>
          </a:solidFill>
          <a:ln w="114300" cmpd="sng"/>
        </p:spPr>
        <p:style>
          <a:lnRef idx="3">
            <a:schemeClr val="lt1"/>
          </a:lnRef>
          <a:fillRef idx="1">
            <a:schemeClr val="accent1"/>
          </a:fillRef>
          <a:effectRef idx="1">
            <a:schemeClr val="accent1"/>
          </a:effectRef>
          <a:fontRef idx="minor">
            <a:schemeClr val="lt1"/>
          </a:fontRef>
        </p:style>
        <p:txBody>
          <a:bodyPr rtlCol="0" anchor="ctr"/>
          <a:lstStyle/>
          <a:p>
            <a:pPr algn="ctr"/>
            <a:r>
              <a:rPr lang="en-US" sz="2400" b="1" dirty="0">
                <a:solidFill>
                  <a:srgbClr val="FFFFFF"/>
                </a:solidFill>
                <a:latin typeface="Arial"/>
              </a:rPr>
              <a:t>ASSEMBLY</a:t>
            </a:r>
          </a:p>
        </p:txBody>
      </p:sp>
    </p:spTree>
    <p:extLst>
      <p:ext uri="{BB962C8B-B14F-4D97-AF65-F5344CB8AC3E}">
        <p14:creationId xmlns:p14="http://schemas.microsoft.com/office/powerpoint/2010/main" val="72308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stretch>
            <a:fillRect/>
          </a:stretch>
        </p:blipFill>
        <p:spPr>
          <a:xfrm>
            <a:off x="0" y="3433704"/>
            <a:ext cx="10235257" cy="2819011"/>
          </a:xfrm>
          <a:prstGeom prst="rect">
            <a:avLst/>
          </a:prstGeom>
        </p:spPr>
      </p:pic>
      <p:sp>
        <p:nvSpPr>
          <p:cNvPr id="3" name="Title 2"/>
          <p:cNvSpPr>
            <a:spLocks noGrp="1"/>
          </p:cNvSpPr>
          <p:nvPr>
            <p:ph type="title"/>
          </p:nvPr>
        </p:nvSpPr>
        <p:spPr>
          <a:xfrm>
            <a:off x="515939" y="152401"/>
            <a:ext cx="7908062" cy="684000"/>
          </a:xfrm>
        </p:spPr>
        <p:txBody>
          <a:bodyPr/>
          <a:lstStyle/>
          <a:p>
            <a:r>
              <a:rPr lang="en-US" dirty="0"/>
              <a:t>The dream</a:t>
            </a:r>
          </a:p>
        </p:txBody>
      </p:sp>
      <p:sp>
        <p:nvSpPr>
          <p:cNvPr id="4" name="Content Placeholder 3"/>
          <p:cNvSpPr>
            <a:spLocks noGrp="1"/>
          </p:cNvSpPr>
          <p:nvPr>
            <p:ph idx="1"/>
          </p:nvPr>
        </p:nvSpPr>
        <p:spPr>
          <a:xfrm>
            <a:off x="958087" y="1651809"/>
            <a:ext cx="7981949" cy="3357366"/>
          </a:xfrm>
        </p:spPr>
        <p:txBody>
          <a:bodyPr/>
          <a:lstStyle/>
          <a:p>
            <a:pPr>
              <a:buFont typeface="+mj-lt"/>
              <a:buAutoNum type="arabicPeriod"/>
            </a:pPr>
            <a:r>
              <a:rPr lang="en-US" b="1" dirty="0"/>
              <a:t>Single global master file for each product</a:t>
            </a:r>
          </a:p>
          <a:p>
            <a:pPr>
              <a:buFont typeface="+mj-lt"/>
              <a:buAutoNum type="arabicPeriod"/>
            </a:pPr>
            <a:r>
              <a:rPr lang="en-US" b="1" dirty="0"/>
              <a:t>Country specific product information</a:t>
            </a:r>
          </a:p>
          <a:p>
            <a:pPr>
              <a:buFont typeface="+mj-lt"/>
              <a:buAutoNum type="arabicPeriod"/>
            </a:pPr>
            <a:r>
              <a:rPr lang="en-US" b="1" dirty="0"/>
              <a:t>Visibility online managed through global restrictions</a:t>
            </a:r>
          </a:p>
          <a:p>
            <a:pPr>
              <a:buFont typeface="+mj-lt"/>
              <a:buAutoNum type="arabicPeriod"/>
            </a:pPr>
            <a:r>
              <a:rPr lang="en-US" b="1" dirty="0"/>
              <a:t>Remove the maintenance function by linking to source systems</a:t>
            </a:r>
            <a:endParaRPr lang="en-US" sz="1600" dirty="0"/>
          </a:p>
        </p:txBody>
      </p:sp>
      <p:pic>
        <p:nvPicPr>
          <p:cNvPr id="6" name="Picture 5"/>
          <p:cNvPicPr>
            <a:picLocks noChangeAspect="1"/>
          </p:cNvPicPr>
          <p:nvPr/>
        </p:nvPicPr>
        <p:blipFill>
          <a:blip r:embed="rId4"/>
          <a:stretch>
            <a:fillRect/>
          </a:stretch>
        </p:blipFill>
        <p:spPr>
          <a:xfrm>
            <a:off x="0" y="4615372"/>
            <a:ext cx="9144000" cy="1634271"/>
          </a:xfrm>
          <a:prstGeom prst="rect">
            <a:avLst/>
          </a:prstGeom>
        </p:spPr>
      </p:pic>
    </p:spTree>
    <p:extLst>
      <p:ext uri="{BB962C8B-B14F-4D97-AF65-F5344CB8AC3E}">
        <p14:creationId xmlns:p14="http://schemas.microsoft.com/office/powerpoint/2010/main" val="19911499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15939" y="152401"/>
            <a:ext cx="7908062" cy="684000"/>
          </a:xfrm>
        </p:spPr>
        <p:txBody>
          <a:bodyPr/>
          <a:lstStyle/>
          <a:p>
            <a:r>
              <a:rPr lang="en-US" dirty="0"/>
              <a:t>Web site content areas</a:t>
            </a:r>
          </a:p>
        </p:txBody>
      </p:sp>
      <p:pic>
        <p:nvPicPr>
          <p:cNvPr id="2" name="Picture 1" descr="website_nav.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5939" y="4733397"/>
            <a:ext cx="8134284" cy="523868"/>
          </a:xfrm>
          <a:prstGeom prst="rect">
            <a:avLst/>
          </a:prstGeom>
        </p:spPr>
      </p:pic>
      <p:sp>
        <p:nvSpPr>
          <p:cNvPr id="5" name="TextBox 4"/>
          <p:cNvSpPr txBox="1"/>
          <p:nvPr/>
        </p:nvSpPr>
        <p:spPr>
          <a:xfrm>
            <a:off x="1072428" y="5366306"/>
            <a:ext cx="590043" cy="276999"/>
          </a:xfrm>
          <a:prstGeom prst="rect">
            <a:avLst/>
          </a:prstGeom>
          <a:noFill/>
        </p:spPr>
        <p:txBody>
          <a:bodyPr wrap="none" lIns="0" tIns="0" rIns="0" bIns="0" rtlCol="0" anchor="ctr" anchorCtr="0">
            <a:spAutoFit/>
          </a:bodyPr>
          <a:lstStyle/>
          <a:p>
            <a:r>
              <a:rPr lang="en-US" dirty="0">
                <a:solidFill>
                  <a:srgbClr val="6F8699"/>
                </a:solidFill>
                <a:latin typeface="Arial"/>
              </a:rPr>
              <a:t>SBUs</a:t>
            </a:r>
          </a:p>
        </p:txBody>
      </p:sp>
      <p:sp>
        <p:nvSpPr>
          <p:cNvPr id="6" name="TextBox 5"/>
          <p:cNvSpPr txBox="1"/>
          <p:nvPr/>
        </p:nvSpPr>
        <p:spPr>
          <a:xfrm>
            <a:off x="5883170" y="5366306"/>
            <a:ext cx="590043" cy="276999"/>
          </a:xfrm>
          <a:prstGeom prst="rect">
            <a:avLst/>
          </a:prstGeom>
          <a:noFill/>
        </p:spPr>
        <p:txBody>
          <a:bodyPr wrap="none" lIns="0" tIns="0" rIns="0" bIns="0" rtlCol="0" anchor="ctr" anchorCtr="0">
            <a:spAutoFit/>
          </a:bodyPr>
          <a:lstStyle/>
          <a:p>
            <a:r>
              <a:rPr lang="en-US" dirty="0">
                <a:solidFill>
                  <a:srgbClr val="6F8699"/>
                </a:solidFill>
                <a:latin typeface="Arial"/>
              </a:rPr>
              <a:t>SBUs</a:t>
            </a:r>
          </a:p>
        </p:txBody>
      </p:sp>
      <p:sp>
        <p:nvSpPr>
          <p:cNvPr id="7" name="TextBox 6"/>
          <p:cNvSpPr txBox="1"/>
          <p:nvPr/>
        </p:nvSpPr>
        <p:spPr>
          <a:xfrm>
            <a:off x="2494841" y="5380206"/>
            <a:ext cx="1026460" cy="276999"/>
          </a:xfrm>
          <a:prstGeom prst="rect">
            <a:avLst/>
          </a:prstGeom>
          <a:noFill/>
        </p:spPr>
        <p:txBody>
          <a:bodyPr wrap="none" lIns="0" tIns="0" rIns="0" bIns="0" rtlCol="0" anchor="ctr" anchorCtr="0">
            <a:spAutoFit/>
          </a:bodyPr>
          <a:lstStyle/>
          <a:p>
            <a:r>
              <a:rPr lang="en-US" dirty="0">
                <a:solidFill>
                  <a:srgbClr val="6F8699"/>
                </a:solidFill>
                <a:latin typeface="Arial"/>
              </a:rPr>
              <a:t>Corporate</a:t>
            </a:r>
          </a:p>
        </p:txBody>
      </p:sp>
      <p:sp>
        <p:nvSpPr>
          <p:cNvPr id="9" name="TextBox 8"/>
          <p:cNvSpPr txBox="1"/>
          <p:nvPr/>
        </p:nvSpPr>
        <p:spPr>
          <a:xfrm>
            <a:off x="4088933" y="5380206"/>
            <a:ext cx="1026460" cy="276999"/>
          </a:xfrm>
          <a:prstGeom prst="rect">
            <a:avLst/>
          </a:prstGeom>
          <a:noFill/>
        </p:spPr>
        <p:txBody>
          <a:bodyPr wrap="none" lIns="0" tIns="0" rIns="0" bIns="0" rtlCol="0" anchor="ctr" anchorCtr="0">
            <a:spAutoFit/>
          </a:bodyPr>
          <a:lstStyle/>
          <a:p>
            <a:r>
              <a:rPr lang="en-US" dirty="0">
                <a:solidFill>
                  <a:srgbClr val="6F8699"/>
                </a:solidFill>
                <a:latin typeface="Arial"/>
              </a:rPr>
              <a:t>Corporate</a:t>
            </a:r>
          </a:p>
        </p:txBody>
      </p:sp>
      <p:sp>
        <p:nvSpPr>
          <p:cNvPr id="10" name="TextBox 9"/>
          <p:cNvSpPr txBox="1"/>
          <p:nvPr/>
        </p:nvSpPr>
        <p:spPr>
          <a:xfrm>
            <a:off x="7360367" y="5365884"/>
            <a:ext cx="1026460" cy="276999"/>
          </a:xfrm>
          <a:prstGeom prst="rect">
            <a:avLst/>
          </a:prstGeom>
          <a:noFill/>
        </p:spPr>
        <p:txBody>
          <a:bodyPr wrap="none" lIns="0" tIns="0" rIns="0" bIns="0" rtlCol="0" anchor="ctr" anchorCtr="0">
            <a:spAutoFit/>
          </a:bodyPr>
          <a:lstStyle/>
          <a:p>
            <a:r>
              <a:rPr lang="en-US" dirty="0">
                <a:solidFill>
                  <a:srgbClr val="6F8699"/>
                </a:solidFill>
                <a:latin typeface="Arial"/>
              </a:rPr>
              <a:t>Corporate</a:t>
            </a:r>
          </a:p>
        </p:txBody>
      </p:sp>
      <p:sp>
        <p:nvSpPr>
          <p:cNvPr id="11" name="Oval 10"/>
          <p:cNvSpPr/>
          <p:nvPr/>
        </p:nvSpPr>
        <p:spPr>
          <a:xfrm>
            <a:off x="811113" y="1834714"/>
            <a:ext cx="2097583" cy="2097583"/>
          </a:xfrm>
          <a:prstGeom prst="ellipse">
            <a:avLst/>
          </a:prstGeom>
          <a:solidFill>
            <a:srgbClr val="6F8699"/>
          </a:solidFill>
          <a:ln w="76200" cmpd="sng"/>
        </p:spPr>
        <p:style>
          <a:lnRef idx="3">
            <a:schemeClr val="lt1"/>
          </a:lnRef>
          <a:fillRef idx="1">
            <a:schemeClr val="accent1"/>
          </a:fillRef>
          <a:effectRef idx="1">
            <a:schemeClr val="accent1"/>
          </a:effectRef>
          <a:fontRef idx="minor">
            <a:schemeClr val="lt1"/>
          </a:fontRef>
        </p:style>
        <p:txBody>
          <a:bodyPr rtlCol="0" anchor="ctr"/>
          <a:lstStyle/>
          <a:p>
            <a:pPr algn="ctr"/>
            <a:r>
              <a:rPr lang="en-US" sz="1600" b="1" dirty="0">
                <a:solidFill>
                  <a:srgbClr val="FFFFFF"/>
                </a:solidFill>
                <a:latin typeface="Arial"/>
              </a:rPr>
              <a:t>PRODUCT</a:t>
            </a:r>
          </a:p>
        </p:txBody>
      </p:sp>
      <p:sp>
        <p:nvSpPr>
          <p:cNvPr id="12" name="Oval 11"/>
          <p:cNvSpPr/>
          <p:nvPr/>
        </p:nvSpPr>
        <p:spPr>
          <a:xfrm>
            <a:off x="3460809" y="1834714"/>
            <a:ext cx="2097583" cy="2097583"/>
          </a:xfrm>
          <a:prstGeom prst="ellipse">
            <a:avLst/>
          </a:prstGeom>
          <a:solidFill>
            <a:srgbClr val="6F8699"/>
          </a:solidFill>
          <a:ln w="76200" cmpd="sng"/>
        </p:spPr>
        <p:style>
          <a:lnRef idx="3">
            <a:schemeClr val="lt1"/>
          </a:lnRef>
          <a:fillRef idx="1">
            <a:schemeClr val="accent1"/>
          </a:fillRef>
          <a:effectRef idx="1">
            <a:schemeClr val="accent1"/>
          </a:effectRef>
          <a:fontRef idx="minor">
            <a:schemeClr val="lt1"/>
          </a:fontRef>
        </p:style>
        <p:txBody>
          <a:bodyPr rtlCol="0" anchor="ctr"/>
          <a:lstStyle/>
          <a:p>
            <a:pPr algn="ctr"/>
            <a:r>
              <a:rPr lang="en-US" sz="1600" b="1" dirty="0">
                <a:solidFill>
                  <a:srgbClr val="FFFFFF"/>
                </a:solidFill>
                <a:latin typeface="Arial"/>
              </a:rPr>
              <a:t>DIVISION</a:t>
            </a:r>
          </a:p>
        </p:txBody>
      </p:sp>
      <p:sp>
        <p:nvSpPr>
          <p:cNvPr id="13" name="Oval 12"/>
          <p:cNvSpPr/>
          <p:nvPr/>
        </p:nvSpPr>
        <p:spPr>
          <a:xfrm>
            <a:off x="6110504" y="1834714"/>
            <a:ext cx="2097583" cy="2097583"/>
          </a:xfrm>
          <a:prstGeom prst="ellipse">
            <a:avLst/>
          </a:prstGeom>
          <a:solidFill>
            <a:srgbClr val="6F8699"/>
          </a:solidFill>
          <a:ln w="76200" cmpd="sng"/>
        </p:spPr>
        <p:style>
          <a:lnRef idx="3">
            <a:schemeClr val="lt1"/>
          </a:lnRef>
          <a:fillRef idx="1">
            <a:schemeClr val="accent1"/>
          </a:fillRef>
          <a:effectRef idx="1">
            <a:schemeClr val="accent1"/>
          </a:effectRef>
          <a:fontRef idx="minor">
            <a:schemeClr val="lt1"/>
          </a:fontRef>
        </p:style>
        <p:txBody>
          <a:bodyPr rtlCol="0" anchor="ctr"/>
          <a:lstStyle/>
          <a:p>
            <a:pPr algn="ctr"/>
            <a:r>
              <a:rPr lang="en-US" sz="1600" b="1" dirty="0">
                <a:solidFill>
                  <a:srgbClr val="FFFFFF"/>
                </a:solidFill>
                <a:latin typeface="Arial"/>
              </a:rPr>
              <a:t>CORPORATE</a:t>
            </a:r>
          </a:p>
        </p:txBody>
      </p:sp>
    </p:spTree>
    <p:extLst>
      <p:ext uri="{BB962C8B-B14F-4D97-AF65-F5344CB8AC3E}">
        <p14:creationId xmlns:p14="http://schemas.microsoft.com/office/powerpoint/2010/main" val="40386787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5" y="152401"/>
            <a:ext cx="7925525" cy="684000"/>
          </a:xfrm>
        </p:spPr>
        <p:txBody>
          <a:bodyPr/>
          <a:lstStyle/>
          <a:p>
            <a:r>
              <a:rPr lang="en-US" dirty="0"/>
              <a:t>Data Systems</a:t>
            </a:r>
          </a:p>
        </p:txBody>
      </p:sp>
      <p:sp>
        <p:nvSpPr>
          <p:cNvPr id="3" name="Content Placeholder 2"/>
          <p:cNvSpPr>
            <a:spLocks noGrp="1"/>
          </p:cNvSpPr>
          <p:nvPr>
            <p:ph idx="1"/>
          </p:nvPr>
        </p:nvSpPr>
        <p:spPr>
          <a:xfrm>
            <a:off x="498475" y="1375200"/>
            <a:ext cx="7999413" cy="4842000"/>
          </a:xfrm>
        </p:spPr>
        <p:txBody>
          <a:bodyPr numCol="1"/>
          <a:lstStyle/>
          <a:p>
            <a:pPr marL="0" indent="0">
              <a:buNone/>
            </a:pPr>
            <a:r>
              <a:rPr lang="en-US" dirty="0"/>
              <a:t>Data transfer relationship involved in the creation of a product page.</a:t>
            </a:r>
          </a:p>
          <a:p>
            <a:pPr marL="0" indent="0">
              <a:buNone/>
            </a:pPr>
            <a:r>
              <a:rPr lang="en-US" dirty="0"/>
              <a:t>The diagram below depicts the GPF, M3, and WPCM. The output is either a product page for US &amp; Canada or a CE Marked* EU product page.</a:t>
            </a:r>
          </a:p>
          <a:p>
            <a:pPr marL="0" indent="0">
              <a:buNone/>
            </a:pPr>
            <a:endParaRPr lang="en-US" dirty="0"/>
          </a:p>
        </p:txBody>
      </p:sp>
      <p:sp>
        <p:nvSpPr>
          <p:cNvPr id="5" name="TextBox 4"/>
          <p:cNvSpPr txBox="1"/>
          <p:nvPr/>
        </p:nvSpPr>
        <p:spPr>
          <a:xfrm>
            <a:off x="7566425" y="6011892"/>
            <a:ext cx="940988" cy="184666"/>
          </a:xfrm>
          <a:prstGeom prst="rect">
            <a:avLst/>
          </a:prstGeom>
          <a:noFill/>
        </p:spPr>
        <p:txBody>
          <a:bodyPr wrap="none" lIns="0" tIns="0" rIns="0" bIns="0" rtlCol="0" anchor="ctr" anchorCtr="0">
            <a:spAutoFit/>
          </a:bodyPr>
          <a:lstStyle/>
          <a:p>
            <a:r>
              <a:rPr lang="en-US" sz="1200" dirty="0">
                <a:solidFill>
                  <a:srgbClr val="414042"/>
                </a:solidFill>
              </a:rPr>
              <a:t>* 30 countries </a:t>
            </a:r>
          </a:p>
        </p:txBody>
      </p:sp>
      <p:pic>
        <p:nvPicPr>
          <p:cNvPr id="6" name="Picture 5" descr="WPCM-data.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3872" y="2679722"/>
            <a:ext cx="7395882" cy="3603021"/>
          </a:xfrm>
          <a:prstGeom prst="rect">
            <a:avLst/>
          </a:prstGeom>
        </p:spPr>
      </p:pic>
    </p:spTree>
    <p:extLst>
      <p:ext uri="{BB962C8B-B14F-4D97-AF65-F5344CB8AC3E}">
        <p14:creationId xmlns:p14="http://schemas.microsoft.com/office/powerpoint/2010/main" val="24467450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15938" y="152401"/>
            <a:ext cx="7908062" cy="684000"/>
          </a:xfrm>
        </p:spPr>
        <p:txBody>
          <a:bodyPr/>
          <a:lstStyle/>
          <a:p>
            <a:r>
              <a:rPr lang="en-US" dirty="0"/>
              <a:t>Features </a:t>
            </a:r>
          </a:p>
        </p:txBody>
      </p:sp>
      <p:sp>
        <p:nvSpPr>
          <p:cNvPr id="4" name="Content Placeholder 3"/>
          <p:cNvSpPr>
            <a:spLocks noGrp="1"/>
          </p:cNvSpPr>
          <p:nvPr>
            <p:ph idx="1"/>
          </p:nvPr>
        </p:nvSpPr>
        <p:spPr>
          <a:xfrm>
            <a:off x="515939" y="1217707"/>
            <a:ext cx="4720943" cy="5356412"/>
          </a:xfrm>
        </p:spPr>
        <p:txBody>
          <a:bodyPr/>
          <a:lstStyle/>
          <a:p>
            <a:pPr marL="0" indent="0">
              <a:buNone/>
            </a:pPr>
            <a:r>
              <a:rPr lang="en-US" b="1" dirty="0"/>
              <a:t>US &amp; Canada product pages</a:t>
            </a:r>
          </a:p>
          <a:p>
            <a:pPr marL="285750" lvl="1"/>
            <a:r>
              <a:rPr lang="en-US" sz="1600" dirty="0"/>
              <a:t>Products = Yes in GPF under Country </a:t>
            </a:r>
            <a:br>
              <a:rPr lang="en-US" sz="1600" dirty="0"/>
            </a:br>
            <a:r>
              <a:rPr lang="en-US" sz="1600" dirty="0"/>
              <a:t>Regulatory Approvals for US or Canada</a:t>
            </a:r>
          </a:p>
          <a:p>
            <a:pPr marL="285750" lvl="1"/>
            <a:r>
              <a:rPr lang="en-US" sz="1600" dirty="0"/>
              <a:t>Publishes to </a:t>
            </a:r>
            <a:r>
              <a:rPr lang="en-US" sz="1600" dirty="0" err="1">
                <a:hlinkClick r:id="rId3"/>
              </a:rPr>
              <a:t>cookmedical.com</a:t>
            </a:r>
            <a:endParaRPr lang="en-US" b="1" dirty="0"/>
          </a:p>
          <a:p>
            <a:pPr marL="0" indent="0">
              <a:buNone/>
            </a:pPr>
            <a:r>
              <a:rPr lang="en-US" b="1" dirty="0"/>
              <a:t>EU CE Marked product pages </a:t>
            </a:r>
          </a:p>
          <a:p>
            <a:pPr marL="285750" lvl="1"/>
            <a:r>
              <a:rPr lang="en-US" sz="1600" dirty="0"/>
              <a:t>Products CE Mark = Yes in GPF</a:t>
            </a:r>
          </a:p>
          <a:p>
            <a:pPr marL="285750" lvl="1"/>
            <a:r>
              <a:rPr lang="en-US" sz="1600" dirty="0"/>
              <a:t>Publishes to </a:t>
            </a:r>
            <a:r>
              <a:rPr lang="en-US" sz="1600" dirty="0">
                <a:hlinkClick r:id="rId4"/>
              </a:rPr>
              <a:t>cookmedical.eu</a:t>
            </a:r>
            <a:endParaRPr lang="en-US" sz="1600" dirty="0"/>
          </a:p>
          <a:p>
            <a:pPr marL="0" indent="0">
              <a:buNone/>
            </a:pPr>
            <a:r>
              <a:rPr lang="en-US" b="1" dirty="0"/>
              <a:t>Resources in M3 </a:t>
            </a:r>
          </a:p>
          <a:p>
            <a:pPr marL="285750" lvl="1"/>
            <a:r>
              <a:rPr lang="en-US" sz="1600" dirty="0"/>
              <a:t>GPNs associated</a:t>
            </a:r>
          </a:p>
          <a:p>
            <a:pPr marL="285750" lvl="1"/>
            <a:r>
              <a:rPr lang="en-US" sz="1600" dirty="0"/>
              <a:t>Start date; end/archival date blank or future</a:t>
            </a:r>
          </a:p>
          <a:p>
            <a:pPr marL="285750" lvl="1"/>
            <a:r>
              <a:rPr lang="en-US" sz="1600" dirty="0"/>
              <a:t>Security level = Public</a:t>
            </a:r>
          </a:p>
          <a:p>
            <a:pPr marL="285750" lvl="1"/>
            <a:r>
              <a:rPr lang="en-US" sz="1600" dirty="0"/>
              <a:t>For distribution in at least 1 of 30 countries</a:t>
            </a:r>
          </a:p>
          <a:p>
            <a:pPr marL="285750" lvl="1"/>
            <a:r>
              <a:rPr lang="en-US" sz="1600" dirty="0"/>
              <a:t>Asset marked approved</a:t>
            </a:r>
          </a:p>
          <a:p>
            <a:pPr marL="285750" lvl="1"/>
            <a:endParaRPr lang="en-US" sz="1600" dirty="0"/>
          </a:p>
        </p:txBody>
      </p:sp>
      <p:graphicFrame>
        <p:nvGraphicFramePr>
          <p:cNvPr id="5" name="Table 4"/>
          <p:cNvGraphicFramePr>
            <a:graphicFrameLocks noGrp="1"/>
          </p:cNvGraphicFramePr>
          <p:nvPr>
            <p:extLst>
              <p:ext uri="{D42A27DB-BD31-4B8C-83A1-F6EECF244321}">
                <p14:modId xmlns:p14="http://schemas.microsoft.com/office/powerpoint/2010/main" val="4245894185"/>
              </p:ext>
            </p:extLst>
          </p:nvPr>
        </p:nvGraphicFramePr>
        <p:xfrm>
          <a:off x="5309869" y="1356723"/>
          <a:ext cx="3225765" cy="4800600"/>
        </p:xfrm>
        <a:graphic>
          <a:graphicData uri="http://schemas.openxmlformats.org/drawingml/2006/table">
            <a:tbl>
              <a:tblPr firstRow="1" bandRow="1">
                <a:tableStyleId>{5C22544A-7EE6-4342-B048-85BDC9FD1C3A}</a:tableStyleId>
              </a:tblPr>
              <a:tblGrid>
                <a:gridCol w="1551247">
                  <a:extLst>
                    <a:ext uri="{9D8B030D-6E8A-4147-A177-3AD203B41FA5}">
                      <a16:colId xmlns:a16="http://schemas.microsoft.com/office/drawing/2014/main" val="20000"/>
                    </a:ext>
                  </a:extLst>
                </a:gridCol>
                <a:gridCol w="1674518">
                  <a:extLst>
                    <a:ext uri="{9D8B030D-6E8A-4147-A177-3AD203B41FA5}">
                      <a16:colId xmlns:a16="http://schemas.microsoft.com/office/drawing/2014/main" val="20001"/>
                    </a:ext>
                  </a:extLst>
                </a:gridCol>
              </a:tblGrid>
              <a:tr h="203765">
                <a:tc>
                  <a:txBody>
                    <a:bodyPr/>
                    <a:lstStyle/>
                    <a:p>
                      <a:r>
                        <a:rPr lang="en-US" sz="1500" b="0" dirty="0">
                          <a:solidFill>
                            <a:schemeClr val="tx1"/>
                          </a:solidFill>
                        </a:rPr>
                        <a:t>Austria</a:t>
                      </a:r>
                    </a:p>
                  </a:txBody>
                  <a:tcP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b="0" kern="1200" dirty="0">
                          <a:solidFill>
                            <a:schemeClr val="tx1"/>
                          </a:solidFill>
                          <a:latin typeface="+mn-lt"/>
                          <a:ea typeface="+mn-ea"/>
                          <a:cs typeface="+mn-cs"/>
                        </a:rPr>
                        <a:t>Liechtenstein</a:t>
                      </a:r>
                    </a:p>
                  </a:txBody>
                  <a:tcPr>
                    <a:solidFill>
                      <a:schemeClr val="accent1">
                        <a:lumMod val="20000"/>
                        <a:lumOff val="80000"/>
                      </a:schemeClr>
                    </a:solidFill>
                  </a:tcPr>
                </a:tc>
                <a:extLst>
                  <a:ext uri="{0D108BD9-81ED-4DB2-BD59-A6C34878D82A}">
                    <a16:rowId xmlns:a16="http://schemas.microsoft.com/office/drawing/2014/main" val="10000"/>
                  </a:ext>
                </a:extLst>
              </a:tr>
              <a:tr h="175355">
                <a:tc>
                  <a:txBody>
                    <a:bodyPr/>
                    <a:lstStyle/>
                    <a:p>
                      <a:r>
                        <a:rPr lang="en-US" sz="1500" dirty="0"/>
                        <a:t>Belgium</a:t>
                      </a:r>
                    </a:p>
                  </a:txBody>
                  <a:tcPr/>
                </a:tc>
                <a:tc>
                  <a:txBody>
                    <a:bodyPr/>
                    <a:lstStyle/>
                    <a:p>
                      <a:r>
                        <a:rPr lang="en-US" sz="1500" b="0" dirty="0">
                          <a:solidFill>
                            <a:schemeClr val="tx1"/>
                          </a:solidFill>
                        </a:rPr>
                        <a:t>Lithuania</a:t>
                      </a:r>
                      <a:endParaRPr lang="en-US" sz="1500" dirty="0"/>
                    </a:p>
                  </a:txBody>
                  <a:tcPr/>
                </a:tc>
                <a:extLst>
                  <a:ext uri="{0D108BD9-81ED-4DB2-BD59-A6C34878D82A}">
                    <a16:rowId xmlns:a16="http://schemas.microsoft.com/office/drawing/2014/main" val="10001"/>
                  </a:ext>
                </a:extLst>
              </a:tr>
              <a:tr h="0">
                <a:tc>
                  <a:txBody>
                    <a:bodyPr/>
                    <a:lstStyle/>
                    <a:p>
                      <a:r>
                        <a:rPr lang="en-US" sz="1500" dirty="0"/>
                        <a:t>Bulgaria</a:t>
                      </a:r>
                    </a:p>
                  </a:txBody>
                  <a:tcPr/>
                </a:tc>
                <a:tc>
                  <a:txBody>
                    <a:bodyPr/>
                    <a:lstStyle/>
                    <a:p>
                      <a:r>
                        <a:rPr lang="en-US" sz="1500" dirty="0"/>
                        <a:t>Luxembourg</a:t>
                      </a:r>
                    </a:p>
                  </a:txBody>
                  <a:tcPr/>
                </a:tc>
                <a:extLst>
                  <a:ext uri="{0D108BD9-81ED-4DB2-BD59-A6C34878D82A}">
                    <a16:rowId xmlns:a16="http://schemas.microsoft.com/office/drawing/2014/main" val="10002"/>
                  </a:ext>
                </a:extLst>
              </a:tr>
              <a:tr h="222016">
                <a:tc>
                  <a:txBody>
                    <a:bodyPr/>
                    <a:lstStyle/>
                    <a:p>
                      <a:r>
                        <a:rPr lang="en-US" sz="1500" dirty="0"/>
                        <a:t>Cyprus</a:t>
                      </a:r>
                    </a:p>
                  </a:txBody>
                  <a:tcPr/>
                </a:tc>
                <a:tc>
                  <a:txBody>
                    <a:bodyPr/>
                    <a:lstStyle/>
                    <a:p>
                      <a:r>
                        <a:rPr lang="en-US" sz="1500" dirty="0"/>
                        <a:t>Malta</a:t>
                      </a:r>
                    </a:p>
                  </a:txBody>
                  <a:tcPr/>
                </a:tc>
                <a:extLst>
                  <a:ext uri="{0D108BD9-81ED-4DB2-BD59-A6C34878D82A}">
                    <a16:rowId xmlns:a16="http://schemas.microsoft.com/office/drawing/2014/main" val="10003"/>
                  </a:ext>
                </a:extLst>
              </a:tr>
              <a:tr h="204517">
                <a:tc>
                  <a:txBody>
                    <a:bodyPr/>
                    <a:lstStyle/>
                    <a:p>
                      <a:r>
                        <a:rPr lang="en-US" sz="1500" dirty="0"/>
                        <a:t>Czech Republic</a:t>
                      </a:r>
                    </a:p>
                  </a:txBody>
                  <a:tcPr/>
                </a:tc>
                <a:tc>
                  <a:txBody>
                    <a:bodyPr/>
                    <a:lstStyle/>
                    <a:p>
                      <a:r>
                        <a:rPr lang="en-US" sz="1500" dirty="0"/>
                        <a:t>Netherlands</a:t>
                      </a:r>
                    </a:p>
                  </a:txBody>
                  <a:tcPr/>
                </a:tc>
                <a:extLst>
                  <a:ext uri="{0D108BD9-81ED-4DB2-BD59-A6C34878D82A}">
                    <a16:rowId xmlns:a16="http://schemas.microsoft.com/office/drawing/2014/main" val="10004"/>
                  </a:ext>
                </a:extLst>
              </a:tr>
              <a:tr h="160867">
                <a:tc>
                  <a:txBody>
                    <a:bodyPr/>
                    <a:lstStyle/>
                    <a:p>
                      <a:r>
                        <a:rPr lang="en-US" sz="1500" dirty="0"/>
                        <a:t>Denmark</a:t>
                      </a:r>
                    </a:p>
                  </a:txBody>
                  <a:tcPr/>
                </a:tc>
                <a:tc>
                  <a:txBody>
                    <a:bodyPr/>
                    <a:lstStyle/>
                    <a:p>
                      <a:r>
                        <a:rPr lang="en-US" sz="1500" dirty="0"/>
                        <a:t>Norway</a:t>
                      </a:r>
                    </a:p>
                  </a:txBody>
                  <a:tcPr/>
                </a:tc>
                <a:extLst>
                  <a:ext uri="{0D108BD9-81ED-4DB2-BD59-A6C34878D82A}">
                    <a16:rowId xmlns:a16="http://schemas.microsoft.com/office/drawing/2014/main" val="10005"/>
                  </a:ext>
                </a:extLst>
              </a:tr>
              <a:tr h="183068">
                <a:tc>
                  <a:txBody>
                    <a:bodyPr/>
                    <a:lstStyle/>
                    <a:p>
                      <a:r>
                        <a:rPr lang="en-US" sz="1500" dirty="0"/>
                        <a:t>Estonia </a:t>
                      </a:r>
                    </a:p>
                  </a:txBody>
                  <a:tcPr/>
                </a:tc>
                <a:tc>
                  <a:txBody>
                    <a:bodyPr/>
                    <a:lstStyle/>
                    <a:p>
                      <a:r>
                        <a:rPr lang="en-US" sz="1500" dirty="0"/>
                        <a:t>Poland</a:t>
                      </a:r>
                    </a:p>
                  </a:txBody>
                  <a:tcPr/>
                </a:tc>
                <a:extLst>
                  <a:ext uri="{0D108BD9-81ED-4DB2-BD59-A6C34878D82A}">
                    <a16:rowId xmlns:a16="http://schemas.microsoft.com/office/drawing/2014/main" val="10006"/>
                  </a:ext>
                </a:extLst>
              </a:tr>
              <a:tr h="177047">
                <a:tc>
                  <a:txBody>
                    <a:bodyPr/>
                    <a:lstStyle/>
                    <a:p>
                      <a:r>
                        <a:rPr lang="en-US" sz="1500" dirty="0"/>
                        <a:t>Finland</a:t>
                      </a:r>
                    </a:p>
                  </a:txBody>
                  <a:tcPr/>
                </a:tc>
                <a:tc>
                  <a:txBody>
                    <a:bodyPr/>
                    <a:lstStyle/>
                    <a:p>
                      <a:r>
                        <a:rPr lang="en-US" sz="1500" dirty="0"/>
                        <a:t>Portugal</a:t>
                      </a:r>
                    </a:p>
                  </a:txBody>
                  <a:tcPr/>
                </a:tc>
                <a:extLst>
                  <a:ext uri="{0D108BD9-81ED-4DB2-BD59-A6C34878D82A}">
                    <a16:rowId xmlns:a16="http://schemas.microsoft.com/office/drawing/2014/main" val="10007"/>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b="0" dirty="0">
                          <a:solidFill>
                            <a:schemeClr val="tx1"/>
                          </a:solidFill>
                        </a:rPr>
                        <a:t>Germany</a:t>
                      </a:r>
                    </a:p>
                  </a:txBody>
                  <a:tcPr/>
                </a:tc>
                <a:tc>
                  <a:txBody>
                    <a:bodyPr/>
                    <a:lstStyle/>
                    <a:p>
                      <a:r>
                        <a:rPr lang="en-US" sz="1500" dirty="0"/>
                        <a:t>Romania</a:t>
                      </a:r>
                    </a:p>
                  </a:txBody>
                  <a:tcPr/>
                </a:tc>
                <a:extLst>
                  <a:ext uri="{0D108BD9-81ED-4DB2-BD59-A6C34878D82A}">
                    <a16:rowId xmlns:a16="http://schemas.microsoft.com/office/drawing/2014/main" val="10008"/>
                  </a:ext>
                </a:extLst>
              </a:tr>
              <a:tr h="183821">
                <a:tc>
                  <a:txBody>
                    <a:bodyPr/>
                    <a:lstStyle/>
                    <a:p>
                      <a:r>
                        <a:rPr lang="en-US" sz="1500" dirty="0"/>
                        <a:t>Greece </a:t>
                      </a:r>
                    </a:p>
                  </a:txBody>
                  <a:tcPr/>
                </a:tc>
                <a:tc>
                  <a:txBody>
                    <a:bodyPr/>
                    <a:lstStyle/>
                    <a:p>
                      <a:r>
                        <a:rPr lang="en-US" sz="1500" b="0" dirty="0">
                          <a:solidFill>
                            <a:schemeClr val="tx1"/>
                          </a:solidFill>
                        </a:rPr>
                        <a:t>Slovakia</a:t>
                      </a:r>
                      <a:endParaRPr lang="en-US" sz="1500" dirty="0"/>
                    </a:p>
                  </a:txBody>
                  <a:tcPr/>
                </a:tc>
                <a:extLst>
                  <a:ext uri="{0D108BD9-81ED-4DB2-BD59-A6C34878D82A}">
                    <a16:rowId xmlns:a16="http://schemas.microsoft.com/office/drawing/2014/main" val="10009"/>
                  </a:ext>
                </a:extLst>
              </a:tr>
              <a:tr h="0">
                <a:tc>
                  <a:txBody>
                    <a:bodyPr/>
                    <a:lstStyle/>
                    <a:p>
                      <a:r>
                        <a:rPr lang="en-US" sz="1500" dirty="0"/>
                        <a:t>Hungary</a:t>
                      </a:r>
                    </a:p>
                  </a:txBody>
                  <a:tcPr/>
                </a:tc>
                <a:tc>
                  <a:txBody>
                    <a:bodyPr/>
                    <a:lstStyle/>
                    <a:p>
                      <a:r>
                        <a:rPr lang="en-US" sz="1500" dirty="0"/>
                        <a:t>Spain</a:t>
                      </a:r>
                    </a:p>
                  </a:txBody>
                  <a:tcPr/>
                </a:tc>
                <a:extLst>
                  <a:ext uri="{0D108BD9-81ED-4DB2-BD59-A6C34878D82A}">
                    <a16:rowId xmlns:a16="http://schemas.microsoft.com/office/drawing/2014/main" val="10010"/>
                  </a:ext>
                </a:extLst>
              </a:tr>
              <a:tr h="143557">
                <a:tc>
                  <a:txBody>
                    <a:bodyPr/>
                    <a:lstStyle/>
                    <a:p>
                      <a:r>
                        <a:rPr lang="en-US" sz="1500" dirty="0"/>
                        <a:t>Iceland</a:t>
                      </a:r>
                    </a:p>
                  </a:txBody>
                  <a:tcPr/>
                </a:tc>
                <a:tc>
                  <a:txBody>
                    <a:bodyPr/>
                    <a:lstStyle/>
                    <a:p>
                      <a:r>
                        <a:rPr lang="en-US" sz="1500" dirty="0"/>
                        <a:t>Sweden</a:t>
                      </a:r>
                    </a:p>
                  </a:txBody>
                  <a:tcPr/>
                </a:tc>
                <a:extLst>
                  <a:ext uri="{0D108BD9-81ED-4DB2-BD59-A6C34878D82A}">
                    <a16:rowId xmlns:a16="http://schemas.microsoft.com/office/drawing/2014/main" val="10011"/>
                  </a:ext>
                </a:extLst>
              </a:tr>
              <a:tr h="184573">
                <a:tc>
                  <a:txBody>
                    <a:bodyPr/>
                    <a:lstStyle/>
                    <a:p>
                      <a:r>
                        <a:rPr lang="en-US" sz="1500" dirty="0"/>
                        <a:t>Ireland</a:t>
                      </a:r>
                    </a:p>
                  </a:txBody>
                  <a:tcPr/>
                </a:tc>
                <a:tc>
                  <a:txBody>
                    <a:bodyPr/>
                    <a:lstStyle/>
                    <a:p>
                      <a:r>
                        <a:rPr lang="en-US" sz="1500" dirty="0"/>
                        <a:t>Switzerland</a:t>
                      </a:r>
                    </a:p>
                  </a:txBody>
                  <a:tcPr/>
                </a:tc>
                <a:extLst>
                  <a:ext uri="{0D108BD9-81ED-4DB2-BD59-A6C34878D82A}">
                    <a16:rowId xmlns:a16="http://schemas.microsoft.com/office/drawing/2014/main" val="10012"/>
                  </a:ext>
                </a:extLst>
              </a:tr>
              <a:tr h="169145">
                <a:tc>
                  <a:txBody>
                    <a:bodyPr/>
                    <a:lstStyle/>
                    <a:p>
                      <a:r>
                        <a:rPr lang="en-US" sz="1500" dirty="0"/>
                        <a:t>Italy</a:t>
                      </a:r>
                    </a:p>
                  </a:txBody>
                  <a:tcPr/>
                </a:tc>
                <a:tc>
                  <a:txBody>
                    <a:bodyPr/>
                    <a:lstStyle/>
                    <a:p>
                      <a:r>
                        <a:rPr lang="en-US" sz="1500" dirty="0"/>
                        <a:t>Turkey</a:t>
                      </a:r>
                    </a:p>
                  </a:txBody>
                  <a:tcPr/>
                </a:tc>
                <a:extLst>
                  <a:ext uri="{0D108BD9-81ED-4DB2-BD59-A6C34878D82A}">
                    <a16:rowId xmlns:a16="http://schemas.microsoft.com/office/drawing/2014/main" val="10013"/>
                  </a:ext>
                </a:extLst>
              </a:tr>
              <a:tr h="241206">
                <a:tc>
                  <a:txBody>
                    <a:bodyPr/>
                    <a:lstStyle/>
                    <a:p>
                      <a:r>
                        <a:rPr lang="en-US" sz="1500" dirty="0"/>
                        <a:t>Latvia</a:t>
                      </a:r>
                    </a:p>
                  </a:txBody>
                  <a:tcPr/>
                </a:tc>
                <a:tc>
                  <a:txBody>
                    <a:bodyPr/>
                    <a:lstStyle/>
                    <a:p>
                      <a:r>
                        <a:rPr lang="en-US" sz="1500" dirty="0"/>
                        <a:t>United Kingdom</a:t>
                      </a:r>
                    </a:p>
                  </a:txBody>
                  <a:tcPr/>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568185426"/>
      </p:ext>
    </p:extLst>
  </p:cSld>
  <p:clrMapOvr>
    <a:masterClrMapping/>
  </p:clrMapOvr>
</p:sld>
</file>

<file path=ppt/theme/theme1.xml><?xml version="1.0" encoding="utf-8"?>
<a:theme xmlns:a="http://schemas.openxmlformats.org/drawingml/2006/main" name="blank">
  <a:themeElements>
    <a:clrScheme name="Cook2012_Blue">
      <a:dk1>
        <a:srgbClr val="3C3C3C"/>
      </a:dk1>
      <a:lt1>
        <a:srgbClr val="FFFFFF"/>
      </a:lt1>
      <a:dk2>
        <a:srgbClr val="A7A7A7"/>
      </a:dk2>
      <a:lt2>
        <a:srgbClr val="F1F1F1"/>
      </a:lt2>
      <a:accent1>
        <a:srgbClr val="82ABC8"/>
      </a:accent1>
      <a:accent2>
        <a:srgbClr val="861013"/>
      </a:accent2>
      <a:accent3>
        <a:srgbClr val="CE1017"/>
      </a:accent3>
      <a:accent4>
        <a:srgbClr val="A5A2C6"/>
      </a:accent4>
      <a:accent5>
        <a:srgbClr val="FAA671"/>
      </a:accent5>
      <a:accent6>
        <a:srgbClr val="72B6B6"/>
      </a:accent6>
      <a:hlink>
        <a:srgbClr val="861013"/>
      </a:hlink>
      <a:folHlink>
        <a:srgbClr val="CE1017"/>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12700">
          <a:solidFill>
            <a:srgbClr val="FFFFFF"/>
          </a:solidFill>
        </a:ln>
        <a:effectLst/>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2225">
          <a:solidFill>
            <a:schemeClr val="accent1"/>
          </a:solidFill>
          <a:tailEnd type="none" w="med" len="lg"/>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chor="ctr" anchorCtr="0">
        <a:spAutoFit/>
      </a:bodyPr>
      <a:lstStyle>
        <a:defPPr>
          <a:defRPr dirty="0" err="1" smtClean="0">
            <a:solidFill>
              <a:srgbClr val="414042"/>
            </a:solidFill>
          </a:defRPr>
        </a:defPPr>
      </a:lstStyle>
    </a:txDef>
  </a:objectDefaults>
  <a:extraClrSchemeLst/>
</a:theme>
</file>

<file path=ppt/theme/theme2.xml><?xml version="1.0" encoding="utf-8"?>
<a:theme xmlns:a="http://schemas.openxmlformats.org/drawingml/2006/main" name="1_blank">
  <a:themeElements>
    <a:clrScheme name="Cook2012_Blue">
      <a:dk1>
        <a:srgbClr val="3C3C3C"/>
      </a:dk1>
      <a:lt1>
        <a:srgbClr val="FFFFFF"/>
      </a:lt1>
      <a:dk2>
        <a:srgbClr val="A7A7A7"/>
      </a:dk2>
      <a:lt2>
        <a:srgbClr val="F1F1F1"/>
      </a:lt2>
      <a:accent1>
        <a:srgbClr val="82ABC8"/>
      </a:accent1>
      <a:accent2>
        <a:srgbClr val="861013"/>
      </a:accent2>
      <a:accent3>
        <a:srgbClr val="CE1017"/>
      </a:accent3>
      <a:accent4>
        <a:srgbClr val="A5A2C6"/>
      </a:accent4>
      <a:accent5>
        <a:srgbClr val="FAA671"/>
      </a:accent5>
      <a:accent6>
        <a:srgbClr val="72B6B6"/>
      </a:accent6>
      <a:hlink>
        <a:srgbClr val="861013"/>
      </a:hlink>
      <a:folHlink>
        <a:srgbClr val="CE1017"/>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12700">
          <a:solidFill>
            <a:srgbClr val="FFFFFF"/>
          </a:solidFill>
        </a:ln>
        <a:effectLst/>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2225">
          <a:solidFill>
            <a:schemeClr val="accent1"/>
          </a:solidFill>
          <a:tailEnd type="none" w="med" len="lg"/>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chor="ctr" anchorCtr="0">
        <a:spAutoFit/>
      </a:bodyPr>
      <a:lstStyle>
        <a:defPPr>
          <a:defRPr dirty="0" err="1" smtClean="0">
            <a:solidFill>
              <a:srgbClr val="414042"/>
            </a:solidFill>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27599</TotalTime>
  <Words>2152</Words>
  <Application>Microsoft Macintosh PowerPoint</Application>
  <PresentationFormat>On-screen Show (4:3)</PresentationFormat>
  <Paragraphs>320</Paragraphs>
  <Slides>23</Slides>
  <Notes>23</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23</vt:i4>
      </vt:variant>
    </vt:vector>
  </HeadingPairs>
  <TitlesOfParts>
    <vt:vector size="28" baseType="lpstr">
      <vt:lpstr>Arial</vt:lpstr>
      <vt:lpstr>Arial (Headings)</vt:lpstr>
      <vt:lpstr>Calibri</vt:lpstr>
      <vt:lpstr>blank</vt:lpstr>
      <vt:lpstr>1_blank</vt:lpstr>
      <vt:lpstr>Web Product Catalog Manager User Training</vt:lpstr>
      <vt:lpstr>Agenda</vt:lpstr>
      <vt:lpstr>Web Product Catalog Manager</vt:lpstr>
      <vt:lpstr>What does the Web Product Catalog Manager do?</vt:lpstr>
      <vt:lpstr>What SHOULD the Web Product Catalog Manager do?</vt:lpstr>
      <vt:lpstr>The dream</vt:lpstr>
      <vt:lpstr>Web site content areas</vt:lpstr>
      <vt:lpstr>Data Systems</vt:lpstr>
      <vt:lpstr>Features </vt:lpstr>
      <vt:lpstr>Permissions</vt:lpstr>
      <vt:lpstr>Status types</vt:lpstr>
      <vt:lpstr>Business process: Permissions* + (Status)</vt:lpstr>
      <vt:lpstr>Training + Support</vt:lpstr>
      <vt:lpstr>User experience</vt:lpstr>
      <vt:lpstr>Features: Required fields</vt:lpstr>
      <vt:lpstr>Features: Duplicate + Product Availability</vt:lpstr>
      <vt:lpstr>Features: Intended Use</vt:lpstr>
      <vt:lpstr>Features: Site Preview</vt:lpstr>
      <vt:lpstr>FAQs + Known Issues</vt:lpstr>
      <vt:lpstr>PowerPoint Presentation</vt:lpstr>
      <vt:lpstr>PowerPoint Presentation</vt:lpstr>
      <vt:lpstr>Enhancements + Bug Fixes – versions 2.1 + 2.2</vt:lpstr>
      <vt:lpstr>Enhancements 2.0</vt:lpstr>
    </vt:vector>
  </TitlesOfParts>
  <Company>Cook Medical</Company>
  <LinksUpToDate>false</LinksUpToDate>
  <SharedDoc>false</SharedDoc>
  <HyperlinksChanged>false</HyperlinksChanged>
  <AppVersion>16.0012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ischoendorff</dc:creator>
  <cp:lastModifiedBy>Pruneau, Ragen</cp:lastModifiedBy>
  <cp:revision>619</cp:revision>
  <cp:lastPrinted>2018-05-10T12:27:57Z</cp:lastPrinted>
  <dcterms:created xsi:type="dcterms:W3CDTF">2012-03-27T09:57:44Z</dcterms:created>
  <dcterms:modified xsi:type="dcterms:W3CDTF">2018-05-10T12:30:43Z</dcterms:modified>
</cp:coreProperties>
</file>